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11" r:id="rId5"/>
    <p:sldMasterId id="2147483741" r:id="rId6"/>
    <p:sldMasterId id="2147483751" r:id="rId7"/>
    <p:sldMasterId id="2147483767" r:id="rId8"/>
    <p:sldMasterId id="2147483774" r:id="rId9"/>
  </p:sldMasterIdLst>
  <p:notesMasterIdLst>
    <p:notesMasterId r:id="rId26"/>
  </p:notesMasterIdLst>
  <p:handoutMasterIdLst>
    <p:handoutMasterId r:id="rId27"/>
  </p:handoutMasterIdLst>
  <p:sldIdLst>
    <p:sldId id="1275" r:id="rId10"/>
    <p:sldId id="1180" r:id="rId11"/>
    <p:sldId id="1237" r:id="rId12"/>
    <p:sldId id="1325" r:id="rId13"/>
    <p:sldId id="1242" r:id="rId14"/>
    <p:sldId id="1323" r:id="rId15"/>
    <p:sldId id="1324" r:id="rId16"/>
    <p:sldId id="1322" r:id="rId17"/>
    <p:sldId id="1241" r:id="rId18"/>
    <p:sldId id="1327" r:id="rId19"/>
    <p:sldId id="1328" r:id="rId20"/>
    <p:sldId id="1320" r:id="rId21"/>
    <p:sldId id="1243" r:id="rId22"/>
    <p:sldId id="1321" r:id="rId23"/>
    <p:sldId id="1170" r:id="rId24"/>
    <p:sldId id="1148" r:id="rId2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e Furtenback" initials="SF" lastIdx="8" clrIdx="0">
    <p:extLst>
      <p:ext uri="{19B8F6BF-5375-455C-9EA6-DF929625EA0E}">
        <p15:presenceInfo xmlns:p15="http://schemas.microsoft.com/office/powerpoint/2012/main" userId="Sofie Furtenba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9A4"/>
    <a:srgbClr val="18185C"/>
    <a:srgbClr val="0099CC"/>
    <a:srgbClr val="C1E6FB"/>
    <a:srgbClr val="F2B4D2"/>
    <a:srgbClr val="7C1A42"/>
    <a:srgbClr val="FF009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2CB276-DEDD-4B18-BE7D-E077736BBEE8}" v="9" dt="2023-05-26T06:40:51.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8" autoAdjust="0"/>
    <p:restoredTop sz="65763" autoAdjust="0"/>
  </p:normalViewPr>
  <p:slideViewPr>
    <p:cSldViewPr snapToGrid="0">
      <p:cViewPr varScale="1">
        <p:scale>
          <a:sx n="65" d="100"/>
          <a:sy n="65" d="100"/>
        </p:scale>
        <p:origin x="1592" y="60"/>
      </p:cViewPr>
      <p:guideLst>
        <p:guide orient="horz" pos="2160"/>
        <p:guide pos="2880"/>
      </p:guideLst>
    </p:cSldViewPr>
  </p:slideViewPr>
  <p:outlineViewPr>
    <p:cViewPr>
      <p:scale>
        <a:sx n="33" d="100"/>
        <a:sy n="33" d="100"/>
      </p:scale>
      <p:origin x="0" y="-5274"/>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pideh Shahrokhi" userId="e2d0b3c3-6c1b-4253-b561-8fa056480d96" providerId="ADAL" clId="{8D72F29C-E078-F840-A78A-C1C57CDBAEC7}"/>
    <pc:docChg chg="modSld">
      <pc:chgData name="Sepideh Shahrokhi" userId="e2d0b3c3-6c1b-4253-b561-8fa056480d96" providerId="ADAL" clId="{8D72F29C-E078-F840-A78A-C1C57CDBAEC7}" dt="2023-05-25T07:42:28.826" v="24" actId="14100"/>
      <pc:docMkLst>
        <pc:docMk/>
      </pc:docMkLst>
      <pc:sldChg chg="modSp">
        <pc:chgData name="Sepideh Shahrokhi" userId="e2d0b3c3-6c1b-4253-b561-8fa056480d96" providerId="ADAL" clId="{8D72F29C-E078-F840-A78A-C1C57CDBAEC7}" dt="2023-05-25T07:42:28.826" v="24" actId="14100"/>
        <pc:sldMkLst>
          <pc:docMk/>
          <pc:sldMk cId="3850118081" sldId="1242"/>
        </pc:sldMkLst>
        <pc:spChg chg="mod">
          <ac:chgData name="Sepideh Shahrokhi" userId="e2d0b3c3-6c1b-4253-b561-8fa056480d96" providerId="ADAL" clId="{8D72F29C-E078-F840-A78A-C1C57CDBAEC7}" dt="2023-05-25T07:42:28.826" v="24" actId="14100"/>
          <ac:spMkLst>
            <pc:docMk/>
            <pc:sldMk cId="3850118081" sldId="1242"/>
            <ac:spMk id="3" creationId="{081264A1-1629-4ACF-594B-DA969C0470B7}"/>
          </ac:spMkLst>
        </pc:spChg>
        <pc:grpChg chg="mod">
          <ac:chgData name="Sepideh Shahrokhi" userId="e2d0b3c3-6c1b-4253-b561-8fa056480d96" providerId="ADAL" clId="{8D72F29C-E078-F840-A78A-C1C57CDBAEC7}" dt="2023-05-25T07:42:11.805" v="19" actId="14100"/>
          <ac:grpSpMkLst>
            <pc:docMk/>
            <pc:sldMk cId="3850118081" sldId="1242"/>
            <ac:grpSpMk id="2" creationId="{DA1E4B66-BD92-F826-1722-BDAD27991343}"/>
          </ac:grpSpMkLst>
        </pc:grpChg>
      </pc:sldChg>
      <pc:sldChg chg="modSp">
        <pc:chgData name="Sepideh Shahrokhi" userId="e2d0b3c3-6c1b-4253-b561-8fa056480d96" providerId="ADAL" clId="{8D72F29C-E078-F840-A78A-C1C57CDBAEC7}" dt="2023-05-25T07:42:03.954" v="18" actId="20577"/>
        <pc:sldMkLst>
          <pc:docMk/>
          <pc:sldMk cId="2665692141" sldId="1325"/>
        </pc:sldMkLst>
        <pc:spChg chg="mod">
          <ac:chgData name="Sepideh Shahrokhi" userId="e2d0b3c3-6c1b-4253-b561-8fa056480d96" providerId="ADAL" clId="{8D72F29C-E078-F840-A78A-C1C57CDBAEC7}" dt="2023-05-25T07:42:03.954" v="18" actId="20577"/>
          <ac:spMkLst>
            <pc:docMk/>
            <pc:sldMk cId="2665692141" sldId="1325"/>
            <ac:spMk id="2" creationId="{A727EBC8-81B8-D92E-98DE-F15F3090775B}"/>
          </ac:spMkLst>
        </pc:spChg>
      </pc:sldChg>
    </pc:docChg>
  </pc:docChgLst>
  <pc:docChgLst>
    <pc:chgData name="Sepideh Shahrokhi" userId="e2d0b3c3-6c1b-4253-b561-8fa056480d96" providerId="ADAL" clId="{FB2CB276-DEDD-4B18-BE7D-E077736BBEE8}"/>
    <pc:docChg chg="undo custSel addSld delSld modSld sldOrd">
      <pc:chgData name="Sepideh Shahrokhi" userId="e2d0b3c3-6c1b-4253-b561-8fa056480d96" providerId="ADAL" clId="{FB2CB276-DEDD-4B18-BE7D-E077736BBEE8}" dt="2023-05-29T10:21:26.130" v="2079" actId="20577"/>
      <pc:docMkLst>
        <pc:docMk/>
      </pc:docMkLst>
      <pc:sldChg chg="del ord">
        <pc:chgData name="Sepideh Shahrokhi" userId="e2d0b3c3-6c1b-4253-b561-8fa056480d96" providerId="ADAL" clId="{FB2CB276-DEDD-4B18-BE7D-E077736BBEE8}" dt="2023-05-26T06:22:31.595" v="1445" actId="2696"/>
        <pc:sldMkLst>
          <pc:docMk/>
          <pc:sldMk cId="1054256089" sldId="300"/>
        </pc:sldMkLst>
      </pc:sldChg>
      <pc:sldChg chg="del">
        <pc:chgData name="Sepideh Shahrokhi" userId="e2d0b3c3-6c1b-4253-b561-8fa056480d96" providerId="ADAL" clId="{FB2CB276-DEDD-4B18-BE7D-E077736BBEE8}" dt="2023-05-24T13:53:30.993" v="388" actId="2696"/>
        <pc:sldMkLst>
          <pc:docMk/>
          <pc:sldMk cId="3422920460" sldId="1140"/>
        </pc:sldMkLst>
      </pc:sldChg>
      <pc:sldChg chg="del">
        <pc:chgData name="Sepideh Shahrokhi" userId="e2d0b3c3-6c1b-4253-b561-8fa056480d96" providerId="ADAL" clId="{FB2CB276-DEDD-4B18-BE7D-E077736BBEE8}" dt="2023-05-24T13:53:35.952" v="389" actId="2696"/>
        <pc:sldMkLst>
          <pc:docMk/>
          <pc:sldMk cId="878797391" sldId="1146"/>
        </pc:sldMkLst>
      </pc:sldChg>
      <pc:sldChg chg="del">
        <pc:chgData name="Sepideh Shahrokhi" userId="e2d0b3c3-6c1b-4253-b561-8fa056480d96" providerId="ADAL" clId="{FB2CB276-DEDD-4B18-BE7D-E077736BBEE8}" dt="2023-05-24T14:12:45.488" v="474" actId="2696"/>
        <pc:sldMkLst>
          <pc:docMk/>
          <pc:sldMk cId="2103899689" sldId="1172"/>
        </pc:sldMkLst>
      </pc:sldChg>
      <pc:sldChg chg="ord">
        <pc:chgData name="Sepideh Shahrokhi" userId="e2d0b3c3-6c1b-4253-b561-8fa056480d96" providerId="ADAL" clId="{FB2CB276-DEDD-4B18-BE7D-E077736BBEE8}" dt="2023-05-26T06:18:58.510" v="1245"/>
        <pc:sldMkLst>
          <pc:docMk/>
          <pc:sldMk cId="0" sldId="1180"/>
        </pc:sldMkLst>
      </pc:sldChg>
      <pc:sldChg chg="ord modNotesTx">
        <pc:chgData name="Sepideh Shahrokhi" userId="e2d0b3c3-6c1b-4253-b561-8fa056480d96" providerId="ADAL" clId="{FB2CB276-DEDD-4B18-BE7D-E077736BBEE8}" dt="2023-05-26T06:19:47.893" v="1257"/>
        <pc:sldMkLst>
          <pc:docMk/>
          <pc:sldMk cId="1179323252" sldId="1237"/>
        </pc:sldMkLst>
      </pc:sldChg>
      <pc:sldChg chg="addSp delSp modSp mod modNotesTx">
        <pc:chgData name="Sepideh Shahrokhi" userId="e2d0b3c3-6c1b-4253-b561-8fa056480d96" providerId="ADAL" clId="{FB2CB276-DEDD-4B18-BE7D-E077736BBEE8}" dt="2023-05-29T10:20:52.915" v="2074" actId="478"/>
        <pc:sldMkLst>
          <pc:docMk/>
          <pc:sldMk cId="633644986" sldId="1241"/>
        </pc:sldMkLst>
        <pc:spChg chg="mod">
          <ac:chgData name="Sepideh Shahrokhi" userId="e2d0b3c3-6c1b-4253-b561-8fa056480d96" providerId="ADAL" clId="{FB2CB276-DEDD-4B18-BE7D-E077736BBEE8}" dt="2023-05-24T13:57:45.632" v="423" actId="20577"/>
          <ac:spMkLst>
            <pc:docMk/>
            <pc:sldMk cId="633644986" sldId="1241"/>
            <ac:spMk id="4" creationId="{4237429A-6F6B-4122-AA1D-B0DDE30827B1}"/>
          </ac:spMkLst>
        </pc:spChg>
        <pc:spChg chg="add del">
          <ac:chgData name="Sepideh Shahrokhi" userId="e2d0b3c3-6c1b-4253-b561-8fa056480d96" providerId="ADAL" clId="{FB2CB276-DEDD-4B18-BE7D-E077736BBEE8}" dt="2023-05-29T10:20:47.144" v="2071" actId="478"/>
          <ac:spMkLst>
            <pc:docMk/>
            <pc:sldMk cId="633644986" sldId="1241"/>
            <ac:spMk id="5" creationId="{34904030-7E02-B5B9-F3D9-84D5E2BD3943}"/>
          </ac:spMkLst>
        </pc:spChg>
        <pc:spChg chg="del mod">
          <ac:chgData name="Sepideh Shahrokhi" userId="e2d0b3c3-6c1b-4253-b561-8fa056480d96" providerId="ADAL" clId="{FB2CB276-DEDD-4B18-BE7D-E077736BBEE8}" dt="2023-05-29T10:20:52.915" v="2074" actId="478"/>
          <ac:spMkLst>
            <pc:docMk/>
            <pc:sldMk cId="633644986" sldId="1241"/>
            <ac:spMk id="13" creationId="{5F8604BF-90F5-43EA-BDED-6F638181681E}"/>
          </ac:spMkLst>
        </pc:spChg>
        <pc:spChg chg="del mod">
          <ac:chgData name="Sepideh Shahrokhi" userId="e2d0b3c3-6c1b-4253-b561-8fa056480d96" providerId="ADAL" clId="{FB2CB276-DEDD-4B18-BE7D-E077736BBEE8}" dt="2023-05-29T10:20:50.064" v="2073" actId="478"/>
          <ac:spMkLst>
            <pc:docMk/>
            <pc:sldMk cId="633644986" sldId="1241"/>
            <ac:spMk id="17" creationId="{6E21AAE6-A15D-45C8-9CB7-650BD93C9B9E}"/>
          </ac:spMkLst>
        </pc:spChg>
      </pc:sldChg>
      <pc:sldChg chg="addSp delSp modSp mod modNotesTx">
        <pc:chgData name="Sepideh Shahrokhi" userId="e2d0b3c3-6c1b-4253-b561-8fa056480d96" providerId="ADAL" clId="{FB2CB276-DEDD-4B18-BE7D-E077736BBEE8}" dt="2023-05-29T10:19:50.620" v="1985" actId="20577"/>
        <pc:sldMkLst>
          <pc:docMk/>
          <pc:sldMk cId="3850118081" sldId="1242"/>
        </pc:sldMkLst>
        <pc:spChg chg="add del mod">
          <ac:chgData name="Sepideh Shahrokhi" userId="e2d0b3c3-6c1b-4253-b561-8fa056480d96" providerId="ADAL" clId="{FB2CB276-DEDD-4B18-BE7D-E077736BBEE8}" dt="2023-05-26T06:11:50.101" v="591" actId="478"/>
          <ac:spMkLst>
            <pc:docMk/>
            <pc:sldMk cId="3850118081" sldId="1242"/>
            <ac:spMk id="3" creationId="{081264A1-1629-4ACF-594B-DA969C0470B7}"/>
          </ac:spMkLst>
        </pc:spChg>
        <pc:spChg chg="add">
          <ac:chgData name="Sepideh Shahrokhi" userId="e2d0b3c3-6c1b-4253-b561-8fa056480d96" providerId="ADAL" clId="{FB2CB276-DEDD-4B18-BE7D-E077736BBEE8}" dt="2023-05-26T06:13:41.124" v="635" actId="11529"/>
          <ac:spMkLst>
            <pc:docMk/>
            <pc:sldMk cId="3850118081" sldId="1242"/>
            <ac:spMk id="7" creationId="{08C2AD3C-539A-36EF-8914-DFCE9C667BA4}"/>
          </ac:spMkLst>
        </pc:spChg>
        <pc:spChg chg="mod">
          <ac:chgData name="Sepideh Shahrokhi" userId="e2d0b3c3-6c1b-4253-b561-8fa056480d96" providerId="ADAL" clId="{FB2CB276-DEDD-4B18-BE7D-E077736BBEE8}" dt="2023-05-26T06:16:48.598" v="1187" actId="20577"/>
          <ac:spMkLst>
            <pc:docMk/>
            <pc:sldMk cId="3850118081" sldId="1242"/>
            <ac:spMk id="19" creationId="{628AC2C5-02EF-43C2-9E1A-72C2C5EF99C1}"/>
          </ac:spMkLst>
        </pc:spChg>
        <pc:spChg chg="mod">
          <ac:chgData name="Sepideh Shahrokhi" userId="e2d0b3c3-6c1b-4253-b561-8fa056480d96" providerId="ADAL" clId="{FB2CB276-DEDD-4B18-BE7D-E077736BBEE8}" dt="2023-05-26T06:17:25.182" v="1192" actId="1076"/>
          <ac:spMkLst>
            <pc:docMk/>
            <pc:sldMk cId="3850118081" sldId="1242"/>
            <ac:spMk id="21" creationId="{1585ECB7-B411-410E-9BE4-8C31026418F5}"/>
          </ac:spMkLst>
        </pc:spChg>
        <pc:spChg chg="mod">
          <ac:chgData name="Sepideh Shahrokhi" userId="e2d0b3c3-6c1b-4253-b561-8fa056480d96" providerId="ADAL" clId="{FB2CB276-DEDD-4B18-BE7D-E077736BBEE8}" dt="2023-05-26T06:16:33.188" v="1177" actId="20577"/>
          <ac:spMkLst>
            <pc:docMk/>
            <pc:sldMk cId="3850118081" sldId="1242"/>
            <ac:spMk id="23" creationId="{41B63399-1461-43D7-913C-A80354B2A74B}"/>
          </ac:spMkLst>
        </pc:spChg>
        <pc:spChg chg="mod">
          <ac:chgData name="Sepideh Shahrokhi" userId="e2d0b3c3-6c1b-4253-b561-8fa056480d96" providerId="ADAL" clId="{FB2CB276-DEDD-4B18-BE7D-E077736BBEE8}" dt="2023-05-26T06:17:09.489" v="1190" actId="404"/>
          <ac:spMkLst>
            <pc:docMk/>
            <pc:sldMk cId="3850118081" sldId="1242"/>
            <ac:spMk id="25" creationId="{6A5A1579-0AF4-4FE0-97CD-8FC3A03BAB75}"/>
          </ac:spMkLst>
        </pc:spChg>
        <pc:spChg chg="mod">
          <ac:chgData name="Sepideh Shahrokhi" userId="e2d0b3c3-6c1b-4253-b561-8fa056480d96" providerId="ADAL" clId="{FB2CB276-DEDD-4B18-BE7D-E077736BBEE8}" dt="2023-05-26T06:22:12.727" v="1436" actId="20577"/>
          <ac:spMkLst>
            <pc:docMk/>
            <pc:sldMk cId="3850118081" sldId="1242"/>
            <ac:spMk id="32" creationId="{76A9529C-E9D7-4552-96B3-072D37411838}"/>
          </ac:spMkLst>
        </pc:spChg>
        <pc:grpChg chg="mod">
          <ac:chgData name="Sepideh Shahrokhi" userId="e2d0b3c3-6c1b-4253-b561-8fa056480d96" providerId="ADAL" clId="{FB2CB276-DEDD-4B18-BE7D-E077736BBEE8}" dt="2023-05-26T06:13:19.544" v="634" actId="1076"/>
          <ac:grpSpMkLst>
            <pc:docMk/>
            <pc:sldMk cId="3850118081" sldId="1242"/>
            <ac:grpSpMk id="2" creationId="{DA1E4B66-BD92-F826-1722-BDAD27991343}"/>
          </ac:grpSpMkLst>
        </pc:grpChg>
        <pc:inkChg chg="add del">
          <ac:chgData name="Sepideh Shahrokhi" userId="e2d0b3c3-6c1b-4253-b561-8fa056480d96" providerId="ADAL" clId="{FB2CB276-DEDD-4B18-BE7D-E077736BBEE8}" dt="2023-05-26T06:13:01.899" v="632" actId="9405"/>
          <ac:inkMkLst>
            <pc:docMk/>
            <pc:sldMk cId="3850118081" sldId="1242"/>
            <ac:inkMk id="5" creationId="{53B69B5D-B811-CA9E-37CE-311F98BF1719}"/>
          </ac:inkMkLst>
        </pc:inkChg>
      </pc:sldChg>
      <pc:sldChg chg="modNotesTx">
        <pc:chgData name="Sepideh Shahrokhi" userId="e2d0b3c3-6c1b-4253-b561-8fa056480d96" providerId="ADAL" clId="{FB2CB276-DEDD-4B18-BE7D-E077736BBEE8}" dt="2023-05-26T06:23:17.984" v="1600" actId="20577"/>
        <pc:sldMkLst>
          <pc:docMk/>
          <pc:sldMk cId="142959169" sldId="1275"/>
        </pc:sldMkLst>
      </pc:sldChg>
      <pc:sldChg chg="del">
        <pc:chgData name="Sepideh Shahrokhi" userId="e2d0b3c3-6c1b-4253-b561-8fa056480d96" providerId="ADAL" clId="{FB2CB276-DEDD-4B18-BE7D-E077736BBEE8}" dt="2023-05-24T13:02:25.650" v="299" actId="2696"/>
        <pc:sldMkLst>
          <pc:docMk/>
          <pc:sldMk cId="3587338284" sldId="1315"/>
        </pc:sldMkLst>
      </pc:sldChg>
      <pc:sldChg chg="modSp mod">
        <pc:chgData name="Sepideh Shahrokhi" userId="e2d0b3c3-6c1b-4253-b561-8fa056480d96" providerId="ADAL" clId="{FB2CB276-DEDD-4B18-BE7D-E077736BBEE8}" dt="2023-05-26T06:20:49.830" v="1423" actId="20577"/>
        <pc:sldMkLst>
          <pc:docMk/>
          <pc:sldMk cId="4028141118" sldId="1320"/>
        </pc:sldMkLst>
        <pc:spChg chg="mod">
          <ac:chgData name="Sepideh Shahrokhi" userId="e2d0b3c3-6c1b-4253-b561-8fa056480d96" providerId="ADAL" clId="{FB2CB276-DEDD-4B18-BE7D-E077736BBEE8}" dt="2023-05-26T06:20:49.830" v="1423" actId="20577"/>
          <ac:spMkLst>
            <pc:docMk/>
            <pc:sldMk cId="4028141118" sldId="1320"/>
            <ac:spMk id="3" creationId="{98F7184F-2FE5-D0A8-B373-15CB5D36CB05}"/>
          </ac:spMkLst>
        </pc:spChg>
      </pc:sldChg>
      <pc:sldChg chg="addSp delSp modSp new mod ord modClrScheme chgLayout modNotesTx">
        <pc:chgData name="Sepideh Shahrokhi" userId="e2d0b3c3-6c1b-4253-b561-8fa056480d96" providerId="ADAL" clId="{FB2CB276-DEDD-4B18-BE7D-E077736BBEE8}" dt="2023-05-26T06:38:28.558" v="1644" actId="20577"/>
        <pc:sldMkLst>
          <pc:docMk/>
          <pc:sldMk cId="3731426648" sldId="1322"/>
        </pc:sldMkLst>
        <pc:spChg chg="mod ord">
          <ac:chgData name="Sepideh Shahrokhi" userId="e2d0b3c3-6c1b-4253-b561-8fa056480d96" providerId="ADAL" clId="{FB2CB276-DEDD-4B18-BE7D-E077736BBEE8}" dt="2023-05-24T13:23:08.736" v="357" actId="20577"/>
          <ac:spMkLst>
            <pc:docMk/>
            <pc:sldMk cId="3731426648" sldId="1322"/>
            <ac:spMk id="2" creationId="{4BFD7DA6-5E6A-5F23-997B-602837A98CB1}"/>
          </ac:spMkLst>
        </pc:spChg>
        <pc:spChg chg="del">
          <ac:chgData name="Sepideh Shahrokhi" userId="e2d0b3c3-6c1b-4253-b561-8fa056480d96" providerId="ADAL" clId="{FB2CB276-DEDD-4B18-BE7D-E077736BBEE8}" dt="2023-05-24T13:20:45.387" v="326" actId="700"/>
          <ac:spMkLst>
            <pc:docMk/>
            <pc:sldMk cId="3731426648" sldId="1322"/>
            <ac:spMk id="3" creationId="{37494924-B0F4-DF77-8A7A-D06EBDD67F85}"/>
          </ac:spMkLst>
        </pc:spChg>
        <pc:spChg chg="del mod ord">
          <ac:chgData name="Sepideh Shahrokhi" userId="e2d0b3c3-6c1b-4253-b561-8fa056480d96" providerId="ADAL" clId="{FB2CB276-DEDD-4B18-BE7D-E077736BBEE8}" dt="2023-05-24T13:20:45.387" v="326" actId="700"/>
          <ac:spMkLst>
            <pc:docMk/>
            <pc:sldMk cId="3731426648" sldId="1322"/>
            <ac:spMk id="4" creationId="{54099557-D57F-91AB-B64C-36E756749415}"/>
          </ac:spMkLst>
        </pc:spChg>
        <pc:spChg chg="del">
          <ac:chgData name="Sepideh Shahrokhi" userId="e2d0b3c3-6c1b-4253-b561-8fa056480d96" providerId="ADAL" clId="{FB2CB276-DEDD-4B18-BE7D-E077736BBEE8}" dt="2023-05-24T13:20:45.387" v="326" actId="700"/>
          <ac:spMkLst>
            <pc:docMk/>
            <pc:sldMk cId="3731426648" sldId="1322"/>
            <ac:spMk id="5" creationId="{5788A895-6B15-3E3F-4BF0-FBD0DA917C6B}"/>
          </ac:spMkLst>
        </pc:spChg>
        <pc:spChg chg="del">
          <ac:chgData name="Sepideh Shahrokhi" userId="e2d0b3c3-6c1b-4253-b561-8fa056480d96" providerId="ADAL" clId="{FB2CB276-DEDD-4B18-BE7D-E077736BBEE8}" dt="2023-05-24T13:20:45.387" v="326" actId="700"/>
          <ac:spMkLst>
            <pc:docMk/>
            <pc:sldMk cId="3731426648" sldId="1322"/>
            <ac:spMk id="6" creationId="{D3091598-BE2D-5ED1-6F3E-014B0E58056A}"/>
          </ac:spMkLst>
        </pc:spChg>
        <pc:spChg chg="add mod ord">
          <ac:chgData name="Sepideh Shahrokhi" userId="e2d0b3c3-6c1b-4253-b561-8fa056480d96" providerId="ADAL" clId="{FB2CB276-DEDD-4B18-BE7D-E077736BBEE8}" dt="2023-05-24T13:22:42.213" v="341" actId="20577"/>
          <ac:spMkLst>
            <pc:docMk/>
            <pc:sldMk cId="3731426648" sldId="1322"/>
            <ac:spMk id="7" creationId="{85D88FC5-B1B5-BB1F-CAF0-1DDDC815842C}"/>
          </ac:spMkLst>
        </pc:spChg>
      </pc:sldChg>
      <pc:sldChg chg="addSp modSp new mod ord modClrScheme chgLayout modNotesTx">
        <pc:chgData name="Sepideh Shahrokhi" userId="e2d0b3c3-6c1b-4253-b561-8fa056480d96" providerId="ADAL" clId="{FB2CB276-DEDD-4B18-BE7D-E077736BBEE8}" dt="2023-05-29T10:20:22.877" v="2069" actId="20577"/>
        <pc:sldMkLst>
          <pc:docMk/>
          <pc:sldMk cId="1854229673" sldId="1323"/>
        </pc:sldMkLst>
        <pc:spChg chg="add mod">
          <ac:chgData name="Sepideh Shahrokhi" userId="e2d0b3c3-6c1b-4253-b561-8fa056480d96" providerId="ADAL" clId="{FB2CB276-DEDD-4B18-BE7D-E077736BBEE8}" dt="2023-05-24T13:54:53.278" v="397" actId="2711"/>
          <ac:spMkLst>
            <pc:docMk/>
            <pc:sldMk cId="1854229673" sldId="1323"/>
            <ac:spMk id="2" creationId="{832DC24F-4F96-C9DB-C54B-626DC285341F}"/>
          </ac:spMkLst>
        </pc:spChg>
        <pc:spChg chg="add mod">
          <ac:chgData name="Sepideh Shahrokhi" userId="e2d0b3c3-6c1b-4253-b561-8fa056480d96" providerId="ADAL" clId="{FB2CB276-DEDD-4B18-BE7D-E077736BBEE8}" dt="2023-05-24T13:55:59.587" v="409" actId="20577"/>
          <ac:spMkLst>
            <pc:docMk/>
            <pc:sldMk cId="1854229673" sldId="1323"/>
            <ac:spMk id="3" creationId="{DABAA944-C887-B11E-82C2-5351C13E42AD}"/>
          </ac:spMkLst>
        </pc:spChg>
      </pc:sldChg>
      <pc:sldChg chg="add del">
        <pc:chgData name="Sepideh Shahrokhi" userId="e2d0b3c3-6c1b-4253-b561-8fa056480d96" providerId="ADAL" clId="{FB2CB276-DEDD-4B18-BE7D-E077736BBEE8}" dt="2023-05-24T13:53:35.952" v="389" actId="2696"/>
        <pc:sldMkLst>
          <pc:docMk/>
          <pc:sldMk cId="2967089774" sldId="1324"/>
        </pc:sldMkLst>
      </pc:sldChg>
      <pc:sldChg chg="modSp new mod ord modNotesTx">
        <pc:chgData name="Sepideh Shahrokhi" userId="e2d0b3c3-6c1b-4253-b561-8fa056480d96" providerId="ADAL" clId="{FB2CB276-DEDD-4B18-BE7D-E077736BBEE8}" dt="2023-05-26T06:19:13.675" v="1249"/>
        <pc:sldMkLst>
          <pc:docMk/>
          <pc:sldMk cId="4000480621" sldId="1324"/>
        </pc:sldMkLst>
        <pc:spChg chg="mod">
          <ac:chgData name="Sepideh Shahrokhi" userId="e2d0b3c3-6c1b-4253-b561-8fa056480d96" providerId="ADAL" clId="{FB2CB276-DEDD-4B18-BE7D-E077736BBEE8}" dt="2023-05-24T13:56:53.075" v="413" actId="20577"/>
          <ac:spMkLst>
            <pc:docMk/>
            <pc:sldMk cId="4000480621" sldId="1324"/>
            <ac:spMk id="2" creationId="{0969F5E9-95B5-E017-8EBE-3EDD4C428CEF}"/>
          </ac:spMkLst>
        </pc:spChg>
        <pc:spChg chg="mod">
          <ac:chgData name="Sepideh Shahrokhi" userId="e2d0b3c3-6c1b-4253-b561-8fa056480d96" providerId="ADAL" clId="{FB2CB276-DEDD-4B18-BE7D-E077736BBEE8}" dt="2023-05-24T13:57:12.166" v="416" actId="27636"/>
          <ac:spMkLst>
            <pc:docMk/>
            <pc:sldMk cId="4000480621" sldId="1324"/>
            <ac:spMk id="3" creationId="{A27CC644-6250-3740-17E9-3D08F2844150}"/>
          </ac:spMkLst>
        </pc:spChg>
      </pc:sldChg>
      <pc:sldChg chg="add del replId">
        <pc:chgData name="Sepideh Shahrokhi" userId="e2d0b3c3-6c1b-4253-b561-8fa056480d96" providerId="ADAL" clId="{FB2CB276-DEDD-4B18-BE7D-E077736BBEE8}" dt="2023-05-24T13:53:35.952" v="389" actId="2696"/>
        <pc:sldMkLst>
          <pc:docMk/>
          <pc:sldMk cId="2310494048" sldId="1325"/>
        </pc:sldMkLst>
      </pc:sldChg>
      <pc:sldChg chg="modSp new mod modNotesTx">
        <pc:chgData name="Sepideh Shahrokhi" userId="e2d0b3c3-6c1b-4253-b561-8fa056480d96" providerId="ADAL" clId="{FB2CB276-DEDD-4B18-BE7D-E077736BBEE8}" dt="2023-05-29T10:19:12.373" v="1970" actId="20577"/>
        <pc:sldMkLst>
          <pc:docMk/>
          <pc:sldMk cId="2665692141" sldId="1325"/>
        </pc:sldMkLst>
        <pc:spChg chg="mod">
          <ac:chgData name="Sepideh Shahrokhi" userId="e2d0b3c3-6c1b-4253-b561-8fa056480d96" providerId="ADAL" clId="{FB2CB276-DEDD-4B18-BE7D-E077736BBEE8}" dt="2023-05-26T06:37:39.814" v="1640" actId="20577"/>
          <ac:spMkLst>
            <pc:docMk/>
            <pc:sldMk cId="2665692141" sldId="1325"/>
            <ac:spMk id="2" creationId="{A727EBC8-81B8-D92E-98DE-F15F3090775B}"/>
          </ac:spMkLst>
        </pc:spChg>
      </pc:sldChg>
      <pc:sldChg chg="add del">
        <pc:chgData name="Sepideh Shahrokhi" userId="e2d0b3c3-6c1b-4253-b561-8fa056480d96" providerId="ADAL" clId="{FB2CB276-DEDD-4B18-BE7D-E077736BBEE8}" dt="2023-05-26T06:45:36.690" v="1758" actId="2696"/>
        <pc:sldMkLst>
          <pc:docMk/>
          <pc:sldMk cId="752612376" sldId="1326"/>
        </pc:sldMkLst>
      </pc:sldChg>
      <pc:sldChg chg="addSp delSp modSp add mod modNotesTx">
        <pc:chgData name="Sepideh Shahrokhi" userId="e2d0b3c3-6c1b-4253-b561-8fa056480d96" providerId="ADAL" clId="{FB2CB276-DEDD-4B18-BE7D-E077736BBEE8}" dt="2023-05-29T10:21:01.308" v="2075" actId="20577"/>
        <pc:sldMkLst>
          <pc:docMk/>
          <pc:sldMk cId="18060412" sldId="1327"/>
        </pc:sldMkLst>
        <pc:spChg chg="add del mod">
          <ac:chgData name="Sepideh Shahrokhi" userId="e2d0b3c3-6c1b-4253-b561-8fa056480d96" providerId="ADAL" clId="{FB2CB276-DEDD-4B18-BE7D-E077736BBEE8}" dt="2023-05-26T06:40:45.074" v="1752"/>
          <ac:spMkLst>
            <pc:docMk/>
            <pc:sldMk cId="18060412" sldId="1327"/>
            <ac:spMk id="3" creationId="{5A526280-AFB0-CBCF-BDB2-BA13F5D22EFA}"/>
          </ac:spMkLst>
        </pc:spChg>
        <pc:spChg chg="mod">
          <ac:chgData name="Sepideh Shahrokhi" userId="e2d0b3c3-6c1b-4253-b561-8fa056480d96" providerId="ADAL" clId="{FB2CB276-DEDD-4B18-BE7D-E077736BBEE8}" dt="2023-05-26T06:21:25.122" v="1426" actId="1076"/>
          <ac:spMkLst>
            <pc:docMk/>
            <pc:sldMk cId="18060412" sldId="1327"/>
            <ac:spMk id="7" creationId="{08C2AD3C-539A-36EF-8914-DFCE9C667BA4}"/>
          </ac:spMkLst>
        </pc:spChg>
        <pc:spChg chg="mod">
          <ac:chgData name="Sepideh Shahrokhi" userId="e2d0b3c3-6c1b-4253-b561-8fa056480d96" providerId="ADAL" clId="{FB2CB276-DEDD-4B18-BE7D-E077736BBEE8}" dt="2023-05-26T06:22:25.295" v="1444" actId="20577"/>
          <ac:spMkLst>
            <pc:docMk/>
            <pc:sldMk cId="18060412" sldId="1327"/>
            <ac:spMk id="32" creationId="{76A9529C-E9D7-4552-96B3-072D37411838}"/>
          </ac:spMkLst>
        </pc:spChg>
      </pc:sldChg>
      <pc:sldChg chg="delSp modSp add mod ord modNotesTx">
        <pc:chgData name="Sepideh Shahrokhi" userId="e2d0b3c3-6c1b-4253-b561-8fa056480d96" providerId="ADAL" clId="{FB2CB276-DEDD-4B18-BE7D-E077736BBEE8}" dt="2023-05-29T10:21:26.130" v="2079" actId="20577"/>
        <pc:sldMkLst>
          <pc:docMk/>
          <pc:sldMk cId="635451782" sldId="1328"/>
        </pc:sldMkLst>
        <pc:spChg chg="mod">
          <ac:chgData name="Sepideh Shahrokhi" userId="e2d0b3c3-6c1b-4253-b561-8fa056480d96" providerId="ADAL" clId="{FB2CB276-DEDD-4B18-BE7D-E077736BBEE8}" dt="2023-05-26T06:47:18.765" v="1782" actId="1076"/>
          <ac:spMkLst>
            <pc:docMk/>
            <pc:sldMk cId="635451782" sldId="1328"/>
            <ac:spMk id="3" creationId="{EEA3F115-6CF9-82B2-7E62-9AD73D3B30D4}"/>
          </ac:spMkLst>
        </pc:spChg>
        <pc:spChg chg="del mod">
          <ac:chgData name="Sepideh Shahrokhi" userId="e2d0b3c3-6c1b-4253-b561-8fa056480d96" providerId="ADAL" clId="{FB2CB276-DEDD-4B18-BE7D-E077736BBEE8}" dt="2023-05-26T06:45:47.892" v="1763"/>
          <ac:spMkLst>
            <pc:docMk/>
            <pc:sldMk cId="635451782" sldId="1328"/>
            <ac:spMk id="4" creationId="{4237429A-6F6B-4122-AA1D-B0DDE30827B1}"/>
          </ac:spMkLst>
        </pc:spChg>
        <pc:spChg chg="mod">
          <ac:chgData name="Sepideh Shahrokhi" userId="e2d0b3c3-6c1b-4253-b561-8fa056480d96" providerId="ADAL" clId="{FB2CB276-DEDD-4B18-BE7D-E077736BBEE8}" dt="2023-05-26T06:47:49.698" v="1795" actId="1076"/>
          <ac:spMkLst>
            <pc:docMk/>
            <pc:sldMk cId="635451782" sldId="1328"/>
            <ac:spMk id="5" creationId="{34904030-7E02-B5B9-F3D9-84D5E2BD3943}"/>
          </ac:spMkLst>
        </pc:spChg>
        <pc:spChg chg="mod">
          <ac:chgData name="Sepideh Shahrokhi" userId="e2d0b3c3-6c1b-4253-b561-8fa056480d96" providerId="ADAL" clId="{FB2CB276-DEDD-4B18-BE7D-E077736BBEE8}" dt="2023-05-29T10:21:11.220" v="2076" actId="1076"/>
          <ac:spMkLst>
            <pc:docMk/>
            <pc:sldMk cId="635451782" sldId="1328"/>
            <ac:spMk id="13" creationId="{5F8604BF-90F5-43EA-BDED-6F638181681E}"/>
          </ac:spMkLst>
        </pc:spChg>
        <pc:spChg chg="mod">
          <ac:chgData name="Sepideh Shahrokhi" userId="e2d0b3c3-6c1b-4253-b561-8fa056480d96" providerId="ADAL" clId="{FB2CB276-DEDD-4B18-BE7D-E077736BBEE8}" dt="2023-05-26T06:48:08.051" v="1796" actId="20577"/>
          <ac:spMkLst>
            <pc:docMk/>
            <pc:sldMk cId="635451782" sldId="1328"/>
            <ac:spMk id="17" creationId="{6E21AAE6-A15D-45C8-9CB7-650BD93C9B9E}"/>
          </ac:spMkLst>
        </pc:spChg>
        <pc:picChg chg="del">
          <ac:chgData name="Sepideh Shahrokhi" userId="e2d0b3c3-6c1b-4253-b561-8fa056480d96" providerId="ADAL" clId="{FB2CB276-DEDD-4B18-BE7D-E077736BBEE8}" dt="2023-05-26T06:45:40.725" v="1759" actId="478"/>
          <ac:picMkLst>
            <pc:docMk/>
            <pc:sldMk cId="635451782" sldId="1328"/>
            <ac:picMk id="16" creationId="{610A2BB3-4BB8-4CA6-880D-2B8BCF863042}"/>
          </ac:picMkLst>
        </pc:picChg>
        <pc:cxnChg chg="del">
          <ac:chgData name="Sepideh Shahrokhi" userId="e2d0b3c3-6c1b-4253-b561-8fa056480d96" providerId="ADAL" clId="{FB2CB276-DEDD-4B18-BE7D-E077736BBEE8}" dt="2023-05-26T06:45:51.691" v="1765" actId="478"/>
          <ac:cxnSpMkLst>
            <pc:docMk/>
            <pc:sldMk cId="635451782" sldId="1328"/>
            <ac:cxnSpMk id="18" creationId="{92914EAE-6236-4579-BF6F-CE3E12A42D80}"/>
          </ac:cxnSpMkLst>
        </pc:cxnChg>
        <pc:cxnChg chg="del">
          <ac:chgData name="Sepideh Shahrokhi" userId="e2d0b3c3-6c1b-4253-b561-8fa056480d96" providerId="ADAL" clId="{FB2CB276-DEDD-4B18-BE7D-E077736BBEE8}" dt="2023-05-26T06:45:47.890" v="1761" actId="478"/>
          <ac:cxnSpMkLst>
            <pc:docMk/>
            <pc:sldMk cId="635451782" sldId="1328"/>
            <ac:cxnSpMk id="19" creationId="{9F5FC53C-5A58-4889-B6CC-705B251BDD13}"/>
          </ac:cxnSpMkLst>
        </pc:cxnChg>
        <pc:cxnChg chg="del">
          <ac:chgData name="Sepideh Shahrokhi" userId="e2d0b3c3-6c1b-4253-b561-8fa056480d96" providerId="ADAL" clId="{FB2CB276-DEDD-4B18-BE7D-E077736BBEE8}" dt="2023-05-26T06:45:49.932" v="1764" actId="478"/>
          <ac:cxnSpMkLst>
            <pc:docMk/>
            <pc:sldMk cId="635451782" sldId="1328"/>
            <ac:cxnSpMk id="20" creationId="{61EA2512-0005-4775-AE4B-5155C52EBCBA}"/>
          </ac:cxnSpMkLst>
        </pc:cxnChg>
      </pc:sldChg>
      <pc:sldMasterChg chg="delSldLayout">
        <pc:chgData name="Sepideh Shahrokhi" userId="e2d0b3c3-6c1b-4253-b561-8fa056480d96" providerId="ADAL" clId="{FB2CB276-DEDD-4B18-BE7D-E077736BBEE8}" dt="2023-05-24T13:53:35.952" v="389" actId="2696"/>
        <pc:sldMasterMkLst>
          <pc:docMk/>
          <pc:sldMasterMk cId="1944666175" sldId="2147483751"/>
        </pc:sldMasterMkLst>
        <pc:sldLayoutChg chg="del">
          <pc:chgData name="Sepideh Shahrokhi" userId="e2d0b3c3-6c1b-4253-b561-8fa056480d96" providerId="ADAL" clId="{FB2CB276-DEDD-4B18-BE7D-E077736BBEE8}" dt="2023-05-24T13:53:35.952" v="389" actId="2696"/>
          <pc:sldLayoutMkLst>
            <pc:docMk/>
            <pc:sldMasterMk cId="1944666175" sldId="2147483751"/>
            <pc:sldLayoutMk cId="546720120" sldId="2147483761"/>
          </pc:sldLayoutMkLst>
        </pc:sldLayoutChg>
      </pc:sldMasterChg>
      <pc:sldMasterChg chg="delSldLayout">
        <pc:chgData name="Sepideh Shahrokhi" userId="e2d0b3c3-6c1b-4253-b561-8fa056480d96" providerId="ADAL" clId="{FB2CB276-DEDD-4B18-BE7D-E077736BBEE8}" dt="2023-05-24T13:02:25.650" v="299" actId="2696"/>
        <pc:sldMasterMkLst>
          <pc:docMk/>
          <pc:sldMasterMk cId="2276296434" sldId="2147483774"/>
        </pc:sldMasterMkLst>
        <pc:sldLayoutChg chg="del">
          <pc:chgData name="Sepideh Shahrokhi" userId="e2d0b3c3-6c1b-4253-b561-8fa056480d96" providerId="ADAL" clId="{FB2CB276-DEDD-4B18-BE7D-E077736BBEE8}" dt="2023-05-24T13:02:25.650" v="299" actId="2696"/>
          <pc:sldLayoutMkLst>
            <pc:docMk/>
            <pc:sldMasterMk cId="2276296434" sldId="2147483774"/>
            <pc:sldLayoutMk cId="1310800633" sldId="214748379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acketst-my.sharepoint.com/personal/oskar_falk_st_org/Documents/Oskar%20ST%20mapp/Avtal/Avtal%202020/Planeringsdok/tidsaxe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latin typeface="Santral" pitchFamily="2" charset="0"/>
              </a:rPr>
              <a:t>Avtalsrörelse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978492354632099"/>
          <c:y val="0.28385966409821189"/>
          <c:w val="0.75120287382710216"/>
          <c:h val="0.68455611258302063"/>
        </c:manualLayout>
      </c:layout>
      <c:barChart>
        <c:barDir val="bar"/>
        <c:grouping val="stacked"/>
        <c:varyColors val="0"/>
        <c:ser>
          <c:idx val="0"/>
          <c:order val="0"/>
          <c:tx>
            <c:strRef>
              <c:f>Blad2!$C$1</c:f>
              <c:strCache>
                <c:ptCount val="1"/>
                <c:pt idx="0">
                  <c:v>Start</c:v>
                </c:pt>
              </c:strCache>
            </c:strRef>
          </c:tx>
          <c:spPr>
            <a:noFill/>
            <a:ln>
              <a:noFill/>
            </a:ln>
            <a:effectLst/>
          </c:spPr>
          <c:invertIfNegative val="0"/>
          <c:dLbls>
            <c:delete val="1"/>
          </c:dLbls>
          <c:cat>
            <c:strRef>
              <c:f>Blad2!$B$2:$B$23</c:f>
              <c:strCache>
                <c:ptCount val="5"/>
                <c:pt idx="0">
                  <c:v>Förberedelse</c:v>
                </c:pt>
                <c:pt idx="1">
                  <c:v>Insamling</c:v>
                </c:pt>
                <c:pt idx="2">
                  <c:v>Formulering</c:v>
                </c:pt>
                <c:pt idx="3">
                  <c:v>Förhandling</c:v>
                </c:pt>
                <c:pt idx="4">
                  <c:v>Implementering</c:v>
                </c:pt>
              </c:strCache>
              <c:extLst/>
            </c:strRef>
          </c:cat>
          <c:val>
            <c:numRef>
              <c:f>Blad2!$C$2:$C$21</c:f>
              <c:numCache>
                <c:formatCode>m/d/yyyy</c:formatCode>
                <c:ptCount val="5"/>
                <c:pt idx="0" formatCode="0.00">
                  <c:v>43678</c:v>
                </c:pt>
                <c:pt idx="1">
                  <c:v>43739</c:v>
                </c:pt>
                <c:pt idx="2">
                  <c:v>43831</c:v>
                </c:pt>
                <c:pt idx="3">
                  <c:v>43862</c:v>
                </c:pt>
                <c:pt idx="4">
                  <c:v>43952</c:v>
                </c:pt>
              </c:numCache>
              <c:extLst/>
            </c:numRef>
          </c:val>
          <c:extLst>
            <c:ext xmlns:c16="http://schemas.microsoft.com/office/drawing/2014/chart" uri="{C3380CC4-5D6E-409C-BE32-E72D297353CC}">
              <c16:uniqueId val="{00000000-5780-412B-A87F-E05BEE4751F2}"/>
            </c:ext>
          </c:extLst>
        </c:ser>
        <c:ser>
          <c:idx val="1"/>
          <c:order val="1"/>
          <c:tx>
            <c:strRef>
              <c:f>Blad2!$D$1</c:f>
              <c:strCache>
                <c:ptCount val="1"/>
                <c:pt idx="0">
                  <c:v>Ant dgr</c:v>
                </c:pt>
              </c:strCache>
            </c:strRef>
          </c:tx>
          <c:spPr>
            <a:solidFill>
              <a:srgbClr val="18185C"/>
            </a:solidFill>
            <a:ln>
              <a:noFill/>
            </a:ln>
            <a:effectLst/>
          </c:spPr>
          <c:invertIfNegative val="0"/>
          <c:dPt>
            <c:idx val="0"/>
            <c:invertIfNegative val="0"/>
            <c:bubble3D val="0"/>
            <c:spPr>
              <a:solidFill>
                <a:srgbClr val="18185C"/>
              </a:solidFill>
              <a:ln>
                <a:noFill/>
              </a:ln>
              <a:effectLst/>
            </c:spPr>
            <c:extLst>
              <c:ext xmlns:c16="http://schemas.microsoft.com/office/drawing/2014/chart" uri="{C3380CC4-5D6E-409C-BE32-E72D297353CC}">
                <c16:uniqueId val="{00000002-5780-412B-A87F-E05BEE4751F2}"/>
              </c:ext>
            </c:extLst>
          </c:dPt>
          <c:dPt>
            <c:idx val="1"/>
            <c:invertIfNegative val="0"/>
            <c:bubble3D val="0"/>
            <c:spPr>
              <a:solidFill>
                <a:srgbClr val="00B0F0"/>
              </a:solidFill>
              <a:ln>
                <a:noFill/>
              </a:ln>
              <a:effectLst/>
            </c:spPr>
            <c:extLst>
              <c:ext xmlns:c16="http://schemas.microsoft.com/office/drawing/2014/chart" uri="{C3380CC4-5D6E-409C-BE32-E72D297353CC}">
                <c16:uniqueId val="{00000004-5780-412B-A87F-E05BEE4751F2}"/>
              </c:ext>
            </c:extLst>
          </c:dPt>
          <c:dPt>
            <c:idx val="2"/>
            <c:invertIfNegative val="0"/>
            <c:bubble3D val="0"/>
            <c:spPr>
              <a:solidFill>
                <a:srgbClr val="C1E6FB"/>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5780-412B-A87F-E05BEE4751F2}"/>
              </c:ext>
            </c:extLst>
          </c:dPt>
          <c:dPt>
            <c:idx val="3"/>
            <c:invertIfNegative val="0"/>
            <c:bubble3D val="0"/>
            <c:spPr>
              <a:solidFill>
                <a:srgbClr val="F2B4D2"/>
              </a:solidFill>
              <a:ln>
                <a:noFill/>
              </a:ln>
              <a:effectLst/>
            </c:spPr>
            <c:extLst>
              <c:ext xmlns:c16="http://schemas.microsoft.com/office/drawing/2014/chart" uri="{C3380CC4-5D6E-409C-BE32-E72D297353CC}">
                <c16:uniqueId val="{00000008-5780-412B-A87F-E05BEE4751F2}"/>
              </c:ext>
            </c:extLst>
          </c:dPt>
          <c:dPt>
            <c:idx val="4"/>
            <c:invertIfNegative val="0"/>
            <c:bubble3D val="0"/>
            <c:spPr>
              <a:solidFill>
                <a:srgbClr val="E279A4"/>
              </a:solidFill>
              <a:ln>
                <a:noFill/>
              </a:ln>
              <a:effectLst/>
            </c:spPr>
            <c:extLst>
              <c:ext xmlns:c16="http://schemas.microsoft.com/office/drawing/2014/chart" uri="{C3380CC4-5D6E-409C-BE32-E72D297353CC}">
                <c16:uniqueId val="{0000000A-5780-412B-A87F-E05BEE4751F2}"/>
              </c:ext>
            </c:extLst>
          </c:dPt>
          <c:dLbls>
            <c:delete val="1"/>
          </c:dLbls>
          <c:cat>
            <c:strRef>
              <c:f>Blad2!$B$2:$B$23</c:f>
              <c:strCache>
                <c:ptCount val="5"/>
                <c:pt idx="0">
                  <c:v>Förberedelse</c:v>
                </c:pt>
                <c:pt idx="1">
                  <c:v>Insamling</c:v>
                </c:pt>
                <c:pt idx="2">
                  <c:v>Formulering</c:v>
                </c:pt>
                <c:pt idx="3">
                  <c:v>Förhandling</c:v>
                </c:pt>
                <c:pt idx="4">
                  <c:v>Implementering</c:v>
                </c:pt>
              </c:strCache>
              <c:extLst/>
            </c:strRef>
          </c:cat>
          <c:val>
            <c:numRef>
              <c:f>Blad2!$D$2:$D$21</c:f>
              <c:numCache>
                <c:formatCode>General</c:formatCode>
                <c:ptCount val="5"/>
                <c:pt idx="0">
                  <c:v>60</c:v>
                </c:pt>
                <c:pt idx="1">
                  <c:v>91</c:v>
                </c:pt>
                <c:pt idx="2">
                  <c:v>30</c:v>
                </c:pt>
                <c:pt idx="3">
                  <c:v>89</c:v>
                </c:pt>
                <c:pt idx="4">
                  <c:v>244</c:v>
                </c:pt>
              </c:numCache>
              <c:extLst/>
            </c:numRef>
          </c:val>
          <c:extLst>
            <c:ext xmlns:c16="http://schemas.microsoft.com/office/drawing/2014/chart" uri="{C3380CC4-5D6E-409C-BE32-E72D297353CC}">
              <c16:uniqueId val="{0000000B-5780-412B-A87F-E05BEE4751F2}"/>
            </c:ext>
          </c:extLst>
        </c:ser>
        <c:dLbls>
          <c:dLblPos val="inBase"/>
          <c:showLegendKey val="0"/>
          <c:showVal val="1"/>
          <c:showCatName val="0"/>
          <c:showSerName val="0"/>
          <c:showPercent val="0"/>
          <c:showBubbleSize val="0"/>
        </c:dLbls>
        <c:gapWidth val="12"/>
        <c:overlap val="100"/>
        <c:axId val="778020863"/>
        <c:axId val="906923871"/>
      </c:barChart>
      <c:catAx>
        <c:axId val="7780208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sv-SE"/>
          </a:p>
        </c:txPr>
        <c:crossAx val="906923871"/>
        <c:crosses val="autoZero"/>
        <c:auto val="1"/>
        <c:lblAlgn val="ctr"/>
        <c:lblOffset val="100"/>
        <c:noMultiLvlLbl val="0"/>
      </c:catAx>
      <c:valAx>
        <c:axId val="906923871"/>
        <c:scaling>
          <c:orientation val="minMax"/>
          <c:max val="44197"/>
          <c:min val="43678"/>
        </c:scaling>
        <c:delete val="1"/>
        <c:axPos val="t"/>
        <c:majorGridlines>
          <c:spPr>
            <a:ln w="12700" cap="flat" cmpd="sng" algn="ctr">
              <a:solidFill>
                <a:schemeClr val="bg2">
                  <a:lumMod val="40000"/>
                  <a:lumOff val="60000"/>
                </a:schemeClr>
              </a:solidFill>
              <a:round/>
            </a:ln>
            <a:effectLst/>
          </c:spPr>
        </c:majorGridlines>
        <c:numFmt formatCode="mmm\ yyyy;@" sourceLinked="0"/>
        <c:majorTickMark val="none"/>
        <c:minorTickMark val="none"/>
        <c:tickLblPos val="nextTo"/>
        <c:crossAx val="778020863"/>
        <c:crosses val="autoZero"/>
        <c:crossBetween val="between"/>
        <c:majorUnit val="31"/>
        <c:minorUnit val="1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0.18283</cdr:x>
      <cdr:y>0.18406</cdr:y>
    </cdr:from>
    <cdr:to>
      <cdr:x>0.29758</cdr:x>
      <cdr:y>0.25817</cdr:y>
    </cdr:to>
    <cdr:sp macro="" textlink="">
      <cdr:nvSpPr>
        <cdr:cNvPr id="5" name="textruta 4">
          <a:extLst xmlns:a="http://schemas.openxmlformats.org/drawingml/2006/main">
            <a:ext uri="{FF2B5EF4-FFF2-40B4-BE49-F238E27FC236}">
              <a16:creationId xmlns:a16="http://schemas.microsoft.com/office/drawing/2014/main" id="{92A2D1BB-8382-E834-BA8E-964DB502FC01}"/>
            </a:ext>
          </a:extLst>
        </cdr:cNvPr>
        <cdr:cNvSpPr txBox="1"/>
      </cdr:nvSpPr>
      <cdr:spPr>
        <a:xfrm xmlns:a="http://schemas.openxmlformats.org/drawingml/2006/main">
          <a:off x="1456880" y="672746"/>
          <a:ext cx="914400" cy="2708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800" dirty="0">
              <a:latin typeface="Santral" pitchFamily="50" charset="0"/>
            </a:rPr>
            <a:t>Augusti 2022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85558" cy="502835"/>
          </a:xfrm>
          <a:prstGeom prst="rect">
            <a:avLst/>
          </a:prstGeom>
        </p:spPr>
        <p:txBody>
          <a:bodyPr vert="horz" lIns="92464" tIns="46232" rIns="92464" bIns="46232" rtlCol="0"/>
          <a:lstStyle>
            <a:lvl1pPr algn="l">
              <a:defRPr sz="1200"/>
            </a:lvl1pPr>
          </a:lstStyle>
          <a:p>
            <a:endParaRPr lang="sv-SE"/>
          </a:p>
        </p:txBody>
      </p:sp>
      <p:sp>
        <p:nvSpPr>
          <p:cNvPr id="3" name="Platshållare för datum 2"/>
          <p:cNvSpPr>
            <a:spLocks noGrp="1"/>
          </p:cNvSpPr>
          <p:nvPr>
            <p:ph type="dt" sz="quarter" idx="1"/>
          </p:nvPr>
        </p:nvSpPr>
        <p:spPr>
          <a:xfrm>
            <a:off x="3902598" y="0"/>
            <a:ext cx="2985558" cy="502835"/>
          </a:xfrm>
          <a:prstGeom prst="rect">
            <a:avLst/>
          </a:prstGeom>
        </p:spPr>
        <p:txBody>
          <a:bodyPr vert="horz" lIns="92464" tIns="46232" rIns="92464" bIns="46232" rtlCol="0"/>
          <a:lstStyle>
            <a:lvl1pPr algn="r">
              <a:defRPr sz="1200"/>
            </a:lvl1pPr>
          </a:lstStyle>
          <a:p>
            <a:fld id="{0E61FCF2-E54F-42C7-9A24-6EAB449B3C44}" type="datetimeFigureOut">
              <a:rPr lang="sv-SE" smtClean="0"/>
              <a:t>2023-05-29</a:t>
            </a:fld>
            <a:endParaRPr lang="sv-SE"/>
          </a:p>
        </p:txBody>
      </p:sp>
      <p:sp>
        <p:nvSpPr>
          <p:cNvPr id="4" name="Platshållare för sidfot 3"/>
          <p:cNvSpPr>
            <a:spLocks noGrp="1"/>
          </p:cNvSpPr>
          <p:nvPr>
            <p:ph type="ftr" sz="quarter" idx="2"/>
          </p:nvPr>
        </p:nvSpPr>
        <p:spPr>
          <a:xfrm>
            <a:off x="1" y="9519055"/>
            <a:ext cx="2985558" cy="502834"/>
          </a:xfrm>
          <a:prstGeom prst="rect">
            <a:avLst/>
          </a:prstGeom>
        </p:spPr>
        <p:txBody>
          <a:bodyPr vert="horz" lIns="92464" tIns="46232" rIns="92464" bIns="46232" rtlCol="0" anchor="b"/>
          <a:lstStyle>
            <a:lvl1pPr algn="l">
              <a:defRPr sz="1200"/>
            </a:lvl1pPr>
          </a:lstStyle>
          <a:p>
            <a:endParaRPr lang="sv-SE"/>
          </a:p>
        </p:txBody>
      </p:sp>
      <p:sp>
        <p:nvSpPr>
          <p:cNvPr id="5" name="Platshållare för bildnummer 4"/>
          <p:cNvSpPr>
            <a:spLocks noGrp="1"/>
          </p:cNvSpPr>
          <p:nvPr>
            <p:ph type="sldNum" sz="quarter" idx="3"/>
          </p:nvPr>
        </p:nvSpPr>
        <p:spPr>
          <a:xfrm>
            <a:off x="3902598" y="9519055"/>
            <a:ext cx="2985558" cy="502834"/>
          </a:xfrm>
          <a:prstGeom prst="rect">
            <a:avLst/>
          </a:prstGeom>
        </p:spPr>
        <p:txBody>
          <a:bodyPr vert="horz" lIns="92464" tIns="46232" rIns="92464" bIns="46232" rtlCol="0" anchor="b"/>
          <a:lstStyle>
            <a:lvl1pPr algn="r">
              <a:defRPr sz="1200"/>
            </a:lvl1pPr>
          </a:lstStyle>
          <a:p>
            <a:fld id="{60E0B5D8-CCA5-4947-B918-85B38045CB82}" type="slidenum">
              <a:rPr lang="sv-SE" smtClean="0"/>
              <a:t>‹#›</a:t>
            </a:fld>
            <a:endParaRPr lang="sv-SE"/>
          </a:p>
        </p:txBody>
      </p:sp>
    </p:spTree>
    <p:extLst>
      <p:ext uri="{BB962C8B-B14F-4D97-AF65-F5344CB8AC3E}">
        <p14:creationId xmlns:p14="http://schemas.microsoft.com/office/powerpoint/2010/main" val="225236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6309" cy="501656"/>
          </a:xfrm>
          <a:prstGeom prst="rect">
            <a:avLst/>
          </a:prstGeom>
        </p:spPr>
        <p:txBody>
          <a:bodyPr vert="horz" lIns="92464" tIns="46232" rIns="92464" bIns="46232" rtlCol="0"/>
          <a:lstStyle>
            <a:lvl1pPr algn="l">
              <a:defRPr sz="1200"/>
            </a:lvl1pPr>
          </a:lstStyle>
          <a:p>
            <a:endParaRPr lang="sv-SE"/>
          </a:p>
        </p:txBody>
      </p:sp>
      <p:sp>
        <p:nvSpPr>
          <p:cNvPr id="3" name="Platshållare för datum 2"/>
          <p:cNvSpPr>
            <a:spLocks noGrp="1"/>
          </p:cNvSpPr>
          <p:nvPr>
            <p:ph type="dt" idx="1"/>
          </p:nvPr>
        </p:nvSpPr>
        <p:spPr>
          <a:xfrm>
            <a:off x="3901832" y="0"/>
            <a:ext cx="2986309" cy="501656"/>
          </a:xfrm>
          <a:prstGeom prst="rect">
            <a:avLst/>
          </a:prstGeom>
        </p:spPr>
        <p:txBody>
          <a:bodyPr vert="horz" lIns="92464" tIns="46232" rIns="92464" bIns="46232" rtlCol="0"/>
          <a:lstStyle>
            <a:lvl1pPr algn="r">
              <a:defRPr sz="1200"/>
            </a:lvl1pPr>
          </a:lstStyle>
          <a:p>
            <a:fld id="{DA0E1F06-442D-410E-ACDB-695D5AD552A0}" type="datetimeFigureOut">
              <a:rPr lang="sv-SE" smtClean="0"/>
              <a:t>2023-05-29</a:t>
            </a:fld>
            <a:endParaRPr lang="sv-SE"/>
          </a:p>
        </p:txBody>
      </p:sp>
      <p:sp>
        <p:nvSpPr>
          <p:cNvPr id="4" name="Platshållare för bildobjekt 3"/>
          <p:cNvSpPr>
            <a:spLocks noGrp="1" noRot="1" noChangeAspect="1"/>
          </p:cNvSpPr>
          <p:nvPr>
            <p:ph type="sldImg" idx="2"/>
          </p:nvPr>
        </p:nvSpPr>
        <p:spPr>
          <a:xfrm>
            <a:off x="1190625" y="1254125"/>
            <a:ext cx="4508500" cy="3381375"/>
          </a:xfrm>
          <a:prstGeom prst="rect">
            <a:avLst/>
          </a:prstGeom>
          <a:noFill/>
          <a:ln w="12700">
            <a:solidFill>
              <a:prstClr val="black"/>
            </a:solidFill>
          </a:ln>
        </p:spPr>
        <p:txBody>
          <a:bodyPr vert="horz" lIns="92464" tIns="46232" rIns="92464" bIns="46232" rtlCol="0" anchor="ctr"/>
          <a:lstStyle/>
          <a:p>
            <a:endParaRPr lang="sv-SE"/>
          </a:p>
        </p:txBody>
      </p:sp>
      <p:sp>
        <p:nvSpPr>
          <p:cNvPr id="5" name="Platshållare för anteckningar 4"/>
          <p:cNvSpPr>
            <a:spLocks noGrp="1"/>
          </p:cNvSpPr>
          <p:nvPr>
            <p:ph type="body" sz="quarter" idx="3"/>
          </p:nvPr>
        </p:nvSpPr>
        <p:spPr>
          <a:xfrm>
            <a:off x="688654" y="4822624"/>
            <a:ext cx="5512444" cy="3945928"/>
          </a:xfrm>
          <a:prstGeom prst="rect">
            <a:avLst/>
          </a:prstGeom>
        </p:spPr>
        <p:txBody>
          <a:bodyPr vert="horz" lIns="92464" tIns="46232" rIns="92464" bIns="46232"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520232"/>
            <a:ext cx="2986309" cy="501656"/>
          </a:xfrm>
          <a:prstGeom prst="rect">
            <a:avLst/>
          </a:prstGeom>
        </p:spPr>
        <p:txBody>
          <a:bodyPr vert="horz" lIns="92464" tIns="46232" rIns="92464" bIns="46232" rtlCol="0" anchor="b"/>
          <a:lstStyle>
            <a:lvl1pPr algn="l">
              <a:defRPr sz="1200"/>
            </a:lvl1pPr>
          </a:lstStyle>
          <a:p>
            <a:endParaRPr lang="sv-SE"/>
          </a:p>
        </p:txBody>
      </p:sp>
      <p:sp>
        <p:nvSpPr>
          <p:cNvPr id="7" name="Platshållare för bildnummer 6"/>
          <p:cNvSpPr>
            <a:spLocks noGrp="1"/>
          </p:cNvSpPr>
          <p:nvPr>
            <p:ph type="sldNum" sz="quarter" idx="5"/>
          </p:nvPr>
        </p:nvSpPr>
        <p:spPr>
          <a:xfrm>
            <a:off x="3901832" y="9520232"/>
            <a:ext cx="2986309" cy="501656"/>
          </a:xfrm>
          <a:prstGeom prst="rect">
            <a:avLst/>
          </a:prstGeom>
        </p:spPr>
        <p:txBody>
          <a:bodyPr vert="horz" lIns="92464" tIns="46232" rIns="92464" bIns="46232" rtlCol="0" anchor="b"/>
          <a:lstStyle>
            <a:lvl1pPr algn="r">
              <a:defRPr sz="1200"/>
            </a:lvl1pPr>
          </a:lstStyle>
          <a:p>
            <a:fld id="{5F5ECC43-FF2B-42E4-A516-C83C1CBE7C15}" type="slidenum">
              <a:rPr lang="sv-SE" smtClean="0"/>
              <a:t>‹#›</a:t>
            </a:fld>
            <a:endParaRPr lang="sv-SE"/>
          </a:p>
        </p:txBody>
      </p:sp>
    </p:spTree>
    <p:extLst>
      <p:ext uri="{BB962C8B-B14F-4D97-AF65-F5344CB8AC3E}">
        <p14:creationId xmlns:p14="http://schemas.microsoft.com/office/powerpoint/2010/main" val="333482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Zr6IWg9Ylv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sz="1800" dirty="0">
                <a:solidFill>
                  <a:srgbClr val="000000"/>
                </a:solidFill>
                <a:latin typeface="Calibri"/>
                <a:cs typeface="Calibri"/>
              </a:rPr>
            </a:br>
            <a:r>
              <a:rPr lang="sv-SE" sz="1800" dirty="0">
                <a:solidFill>
                  <a:srgbClr val="000000"/>
                </a:solidFill>
                <a:latin typeface="Calibri"/>
                <a:cs typeface="Calibri"/>
              </a:rPr>
              <a:t>Hej mitt namn är xxx och jag är förtroendevald för Fackförbundet ST. Idag ska vi prata om avtalsrörelsen 2023 och var vi är i processen och vad nästa steg är. </a:t>
            </a:r>
          </a:p>
          <a:p>
            <a:endParaRPr lang="sv-SE" sz="1800" dirty="0">
              <a:solidFill>
                <a:srgbClr val="000000"/>
              </a:solidFill>
              <a:latin typeface="Calibri"/>
              <a:cs typeface="Calibri"/>
            </a:endParaRPr>
          </a:p>
          <a:p>
            <a:endParaRPr lang="sv-SE" sz="1800" dirty="0">
              <a:solidFill>
                <a:srgbClr val="000000"/>
              </a:solidFill>
              <a:latin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9C2A0E-0C44-C545-9B01-E851AA929C0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173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Det är nu dags för att förhandla om det lokala kollektivavtalet</a:t>
            </a:r>
          </a:p>
          <a:p>
            <a:endParaRPr lang="sv-SE" dirty="0">
              <a:cs typeface="Calibri"/>
            </a:endParaRPr>
          </a:p>
          <a:p>
            <a:endParaRPr lang="sv-SE" dirty="0">
              <a:cs typeface="Calibri"/>
            </a:endParaRPr>
          </a:p>
          <a:p>
            <a:endParaRPr lang="sv-SE" dirty="0">
              <a:cs typeface="Calibri"/>
            </a:endParaRPr>
          </a:p>
          <a:p>
            <a:r>
              <a:rPr lang="sv-SE" dirty="0">
                <a:cs typeface="Calibri"/>
              </a:rPr>
              <a:t>Bakgrund: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Den svenska modellen bygger mycket på att vi har starka kollektivavtal och starka fackförbund. Som ni kan se på bilden är det endast en bottenplatta med lagar som reglerar arbetsmarknaden. De tre delarna i mitten är det vi på facket som tillsammans med arbetsgivarparter skriver avtal om. </a:t>
            </a:r>
          </a:p>
          <a:p>
            <a:endParaRPr lang="sv-SE" dirty="0">
              <a:cs typeface="Calibri"/>
            </a:endParaRPr>
          </a:p>
          <a:p>
            <a:r>
              <a:rPr lang="sv-SE" dirty="0">
                <a:cs typeface="Calibri"/>
              </a:rPr>
              <a:t>Vi har endast en bottenplatta med lagar i Sverige för att vi tror att genom kollektivavtal kan vi hålla villkoren uppdaterade och flexibla så att de anpassas efter olika sorters yrken och arbetsförhörhållanden. </a:t>
            </a:r>
          </a:p>
          <a:p>
            <a:endParaRPr lang="sv-SE" dirty="0">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71AC7-A937-4FF4-8B2C-89ACA5EFD20D}" type="slidenum">
              <a:rPr kumimoji="0" lang="sv-S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704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2800" b="0" i="0" dirty="0">
                <a:effectLst/>
                <a:latin typeface="Santral" pitchFamily="50" charset="0"/>
              </a:rPr>
              <a:t>Vilka frågor vill vi driva på den lokala nivån?</a:t>
            </a:r>
          </a:p>
          <a:p>
            <a:pPr>
              <a:lnSpc>
                <a:spcPct val="107000"/>
              </a:lnSpc>
              <a:spcAft>
                <a:spcPts val="800"/>
              </a:spcAft>
            </a:pPr>
            <a:endParaRPr lang="sv-SE" sz="2800" b="0" i="0" dirty="0">
              <a:effectLst/>
              <a:latin typeface="Santral" pitchFamily="50"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i="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ECC43-FF2B-42E4-A516-C83C1CBE7C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258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fråga kan vara en centralfråga som gäller hela avtalsområdet eller så kan frågan vara på lokal och endast gälla din myndighet eller mer lokal än så och endast gälla på en del av din myndighet. </a:t>
            </a:r>
          </a:p>
          <a:p>
            <a:endParaRPr lang="sv-SE" dirty="0"/>
          </a:p>
          <a:p>
            <a:r>
              <a:rPr lang="sv-SE" dirty="0"/>
              <a:t>En fråga kan också vara en avtalsfråga eller så kan den vara mer lämplig att ST driver som en opinionsbildande fråga. Fundera. Vad tycker ni? </a:t>
            </a:r>
          </a:p>
          <a:p>
            <a:endParaRPr lang="sv-SE" dirty="0"/>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Arial" panose="020B0604020202020204" pitchFamily="34" charset="0"/>
              </a:rPr>
              <a:t>Bakgrund: Försök slå fast vad som är en lokal fråga, och vad som är en central fråga. Glöm inte att var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Arial" panose="020B0604020202020204" pitchFamily="34" charset="0"/>
              </a:rPr>
              <a:t>tydlig mot medlemmarna i vilken del deras fråga kommer hamna!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Arial" panose="020B0604020202020204" pitchFamily="34" charset="0"/>
              </a:rPr>
              <a:t>Om du har svårt att avgöra på vilken nivå en fråga ska hanteras så gör det ingenting utan skicka in den ändå. </a:t>
            </a: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12</a:t>
            </a:fld>
            <a:endParaRPr lang="sv-SE"/>
          </a:p>
        </p:txBody>
      </p:sp>
    </p:spTree>
    <p:extLst>
      <p:ext uri="{BB962C8B-B14F-4D97-AF65-F5344CB8AC3E}">
        <p14:creationId xmlns:p14="http://schemas.microsoft.com/office/powerpoint/2010/main" val="30207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DIGITAL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ska vara konkreta förslag som är möjliga att arbeta med. Det kan till exempel inte vara förslag i stil med att ST ska arbeta för en bättre arbetsmiljö eller att de ska verka för att förebygga riskfaktorer. Förslagen kan däremot vara i stil med att ST ska jobba för att de som kan ska få arbeta på distans. </a:t>
            </a:r>
            <a:endParaRPr lang="sv-SE" dirty="0"/>
          </a:p>
          <a:p>
            <a:endParaRPr lang="sv-SE" dirty="0"/>
          </a:p>
          <a:p>
            <a:pPr marL="342900" lvl="0" indent="-342900">
              <a:lnSpc>
                <a:spcPct val="107000"/>
              </a:lnSpc>
              <a:buFont typeface="Symbol" panose="05050102010706020507" pitchFamily="18" charset="2"/>
              <a:buChar char=""/>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Deltagarna delas in i smågrupper (max 5 i varje grupp) där de ska spåna fram förslag de vill att ST ska driva. De ska tillsammans komma på så många förslag som de kan och diskutera de egna förslagen. Sen ska de enas om de förslagen som de tycker är viktigast och som mest kommer att bidra till att skapa en bra arbetsplats. Varje grupp ska enas om lika många förslag som det finns deltagare i gruppen.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Tillbaka i helgrupp ska alla grupperna presentera sina förslag och efter detta ska förslagen </a:t>
            </a:r>
            <a:r>
              <a:rPr lang="sv-S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klustras</a:t>
            </a: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ihop. Här sker gärna en diskussion i helgrupp om hur förslagen ska </a:t>
            </a:r>
            <a:r>
              <a:rPr lang="sv-S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klustras</a:t>
            </a: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(Fysisk, psykisk och IT?). Om några av förslagen är identiska eller väldigt lika kan man ta bort dem.</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Efter att alla förslag är upplästa och </a:t>
            </a:r>
            <a:r>
              <a:rPr lang="sv-SE"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klustrade</a:t>
            </a: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får varje deltagare tre ”poäng” att dela ut till de förslagen de tycker är bäst och som de vill att  ST ska driva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Poängen kommer att delas ut genom att man lägger upp de tre frågor man tyckte var viktigast och ge de poäng där 3 är det högsta poängen. Man får ge alla sina poäng på samma fråga. </a:t>
            </a:r>
          </a:p>
          <a:p>
            <a:pPr marL="228600">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Exempel: Mer distansarbete 3 poäng, högre friskvårdspeng 2 poäng, läkarbesök på arbetstid 1 poäng.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 får ge alla sina poäng på samma fråga.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När alla deltagare har delat ut alla sina poäng ska förslagen sorteras. De förslag som inte fått några poäng alls ska rensas bort och de andra förslagen kan rangordnas utifrån de förslagen som har fått flest poäng. Nu har du fått ett underlag på vad medlemmarna vill att de ska arbeta med.</a:t>
            </a:r>
          </a:p>
          <a:p>
            <a:pPr marL="342900" lvl="0" indent="-342900">
              <a:lnSpc>
                <a:spcPct val="107000"/>
              </a:lnSpc>
              <a:spcAft>
                <a:spcPts val="800"/>
              </a:spcAft>
              <a:buFont typeface="Symbol" panose="05050102010706020507" pitchFamily="18" charset="2"/>
              <a:buChar char=""/>
            </a:pPr>
            <a:endPar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Presentera förslagen och sedan ska du/ni fylla i enkäten och skicka in…………….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13</a:t>
            </a:fld>
            <a:endParaRPr lang="sv-SE"/>
          </a:p>
        </p:txBody>
      </p:sp>
    </p:spTree>
    <p:extLst>
      <p:ext uri="{BB962C8B-B14F-4D97-AF65-F5344CB8AC3E}">
        <p14:creationId xmlns:p14="http://schemas.microsoft.com/office/powerpoint/2010/main" val="191434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FYSISK VERSION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ska vara konkreta förslag som är möjliga att arbeta med. Det kan till exempel inte vara förslag i stil med att ST ska arbeta för en bättre arbetsmiljö eller att de ska verka för att förebygga riskfaktorer. Förslagen kan däremot vara i stil med att ST ska jobba för att de som kan ska få arbeta på distans 4 dagar i veckan. </a:t>
            </a:r>
            <a:endParaRPr lang="sv-SE" dirty="0"/>
          </a:p>
          <a:p>
            <a:endParaRPr lang="sv-SE" dirty="0"/>
          </a:p>
          <a:p>
            <a:r>
              <a:rPr lang="sv-SE" dirty="0"/>
              <a:t>Ta fem post-it lappar var och skriv en fråga på varje och var gärna så specifik som möjligt Exempel på fråga ”få arbeta på distans 4 dagar i veckan”</a:t>
            </a:r>
          </a:p>
          <a:p>
            <a:r>
              <a:rPr lang="sv-SE" dirty="0"/>
              <a:t>- Sätt upp era förslag på en vägg/ </a:t>
            </a:r>
            <a:r>
              <a:rPr lang="sv-SE" dirty="0" err="1"/>
              <a:t>whiteboard</a:t>
            </a:r>
            <a:r>
              <a:rPr lang="sv-SE" dirty="0"/>
              <a:t> </a:t>
            </a:r>
          </a:p>
          <a:p>
            <a:r>
              <a:rPr lang="sv-SE" dirty="0"/>
              <a:t>- Gruppera lapparna – de som är i samma kategori och ta bort dubbletter </a:t>
            </a:r>
          </a:p>
          <a:p>
            <a:r>
              <a:rPr lang="sv-SE" dirty="0"/>
              <a:t> - Nu ska alla deltagare ta en varsin penna och sätt en streck på den frågan som en tycker är viktig. En har 6 streck per person. </a:t>
            </a:r>
          </a:p>
          <a:p>
            <a:pPr marL="0" indent="0">
              <a:buNone/>
            </a:pPr>
            <a:r>
              <a:rPr lang="sv-SE" dirty="0"/>
              <a:t>(man får sätta fler streck på samma fråga)  </a:t>
            </a:r>
          </a:p>
          <a:p>
            <a:r>
              <a:rPr lang="sv-SE" dirty="0"/>
              <a:t>- Några får vara ansvariga och räkna ihop rösterna medans andra tar en fika. </a:t>
            </a:r>
          </a:p>
          <a:p>
            <a:pPr marL="171450" indent="-171450">
              <a:buFontTx/>
              <a:buChar char="-"/>
            </a:pPr>
            <a:r>
              <a:rPr lang="sv-SE" dirty="0"/>
              <a:t>Presentera resultat</a:t>
            </a:r>
          </a:p>
          <a:p>
            <a:pPr marL="171450" indent="-171450">
              <a:buFontTx/>
              <a:buChar cha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Bonusrunda: på vilken nivå ska de olika frågorna hanteras?</a:t>
            </a:r>
          </a:p>
          <a:p>
            <a:pPr marL="0" indent="0">
              <a:buFontTx/>
              <a:buNone/>
            </a:pP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14</a:t>
            </a:fld>
            <a:endParaRPr lang="sv-SE"/>
          </a:p>
        </p:txBody>
      </p:sp>
    </p:spTree>
    <p:extLst>
      <p:ext uri="{BB962C8B-B14F-4D97-AF65-F5344CB8AC3E}">
        <p14:creationId xmlns:p14="http://schemas.microsoft.com/office/powerpoint/2010/main" val="206762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Bli medlem nu – och var med och påverka framtidens arbetsliv. Värva en kollega samtidigt!</a:t>
            </a:r>
          </a:p>
        </p:txBody>
      </p:sp>
      <p:sp>
        <p:nvSpPr>
          <p:cNvPr id="4" name="Platshållare för bildnummer 3"/>
          <p:cNvSpPr>
            <a:spLocks noGrp="1"/>
          </p:cNvSpPr>
          <p:nvPr>
            <p:ph type="sldNum" sz="quarter" idx="5"/>
          </p:nvPr>
        </p:nvSpPr>
        <p:spPr/>
        <p:txBody>
          <a:bodyPr/>
          <a:lstStyle/>
          <a:p>
            <a:fld id="{5F5ECC43-FF2B-42E4-A516-C83C1CBE7C15}" type="slidenum">
              <a:rPr lang="sv-SE" smtClean="0"/>
              <a:t>15</a:t>
            </a:fld>
            <a:endParaRPr lang="sv-SE"/>
          </a:p>
        </p:txBody>
      </p:sp>
    </p:spTree>
    <p:extLst>
      <p:ext uri="{BB962C8B-B14F-4D97-AF65-F5344CB8AC3E}">
        <p14:creationId xmlns:p14="http://schemas.microsoft.com/office/powerpoint/2010/main" val="3794051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16</a:t>
            </a:fld>
            <a:endParaRPr lang="sv-SE"/>
          </a:p>
        </p:txBody>
      </p:sp>
    </p:spTree>
    <p:extLst>
      <p:ext uri="{BB962C8B-B14F-4D97-AF65-F5344CB8AC3E}">
        <p14:creationId xmlns:p14="http://schemas.microsoft.com/office/powerpoint/2010/main" val="2357082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tshållare för bildobjekt 1">
            <a:extLst>
              <a:ext uri="{FF2B5EF4-FFF2-40B4-BE49-F238E27FC236}">
                <a16:creationId xmlns:a16="http://schemas.microsoft.com/office/drawing/2014/main" id="{DC2DB432-9D25-4782-A61A-045B47C94C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Platshållare för anteckningar 2">
            <a:extLst>
              <a:ext uri="{FF2B5EF4-FFF2-40B4-BE49-F238E27FC236}">
                <a16:creationId xmlns:a16="http://schemas.microsoft.com/office/drawing/2014/main" id="{59E5EE17-DBB1-48FE-A7FD-F087F4E072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sv-SE" altLang="sv-SE" u="sng" dirty="0"/>
              <a:t>Visa video eller låt alla titta var för sig: </a:t>
            </a:r>
            <a:r>
              <a:rPr lang="sv-SE" sz="2800" dirty="0">
                <a:hlinkClick r:id="rId3"/>
              </a:rPr>
              <a:t>Avtalsrörelse: vägen till ett kollektivavtal - YouTube</a:t>
            </a:r>
            <a:endParaRPr lang="sv-SE"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Arial" panose="020B0604020202020204" pitchFamily="34" charset="0"/>
              </a:rPr>
              <a:t>  </a:t>
            </a:r>
            <a:endParaRPr lang="sv-SE" altLang="sv-SE" u="sng" dirty="0"/>
          </a:p>
          <a:p>
            <a:pPr eaLnBrk="1" hangingPunct="1">
              <a:spcBef>
                <a:spcPct val="0"/>
              </a:spcBef>
            </a:pPr>
            <a:r>
              <a:rPr lang="sv-SE" altLang="sv-SE" u="sng" dirty="0"/>
              <a:t>Vad är en avtalsrörelse? </a:t>
            </a:r>
          </a:p>
          <a:p>
            <a:pPr eaLnBrk="1" hangingPunct="1">
              <a:spcBef>
                <a:spcPct val="0"/>
              </a:spcBef>
            </a:pPr>
            <a:r>
              <a:rPr lang="sv-SE" altLang="sv-SE" dirty="0"/>
              <a:t>Arbetsgivare och facken förhandlar regelbundet om kollektivavtalen på din arbetsplats. När avtalen omförhandlas, beror på när det aktuella löneavtalet löper ut. </a:t>
            </a:r>
          </a:p>
          <a:p>
            <a:pPr eaLnBrk="1" hangingPunct="1">
              <a:spcBef>
                <a:spcPct val="0"/>
              </a:spcBef>
            </a:pPr>
            <a:r>
              <a:rPr lang="sv-SE" altLang="sv-SE" dirty="0"/>
              <a:t>Hur långt ett löneavtal löper varierar och beror på en rad olika omständigheter, exempelvis konjunkturläget eller läget i omvärlden. Man kan förenklat säga: Ju oroligare det är i omvärlden, desto kortare avtal brukar man teckna. </a:t>
            </a:r>
          </a:p>
          <a:p>
            <a:pPr eaLnBrk="1" hangingPunct="1">
              <a:spcBef>
                <a:spcPct val="0"/>
              </a:spcBef>
            </a:pPr>
            <a:endParaRPr lang="sv-SE" altLang="sv-SE" i="0" dirty="0">
              <a:solidFill>
                <a:srgbClr val="FF0000"/>
              </a:solidFill>
            </a:endParaRPr>
          </a:p>
          <a:p>
            <a:pPr eaLnBrk="1" hangingPunct="1">
              <a:spcBef>
                <a:spcPct val="0"/>
              </a:spcBef>
            </a:pPr>
            <a:r>
              <a:rPr lang="sv-SE" altLang="sv-SE" b="0" i="0" dirty="0">
                <a:solidFill>
                  <a:srgbClr val="FF0000"/>
                </a:solidFill>
              </a:rPr>
              <a:t>I en avtalsrörelse förhandlar man främst om det löneavtal som ska gälla. Alltså vilken löneutveckling som ni inom ert avtalsområde skall ha, under en viss tid. Men i en avtalsrörelse ingår också andra avtal…… </a:t>
            </a:r>
          </a:p>
          <a:p>
            <a:pPr eaLnBrk="1" hangingPunct="1">
              <a:spcBef>
                <a:spcPct val="0"/>
              </a:spcBef>
            </a:pPr>
            <a:r>
              <a:rPr lang="sv-SE" altLang="sv-SE" b="0" i="0" dirty="0">
                <a:solidFill>
                  <a:srgbClr val="FF0000"/>
                </a:solidFill>
              </a:rPr>
              <a:t>Visserligen styrs avtalsrörelsen av löneavtalen, men i en avtalsrörelse läggs alla kort på bordet. Dvs alla kollektivavtal kan bli föremål för förhandling och därmed också förändras. Värdet av löneavtalet kan därför påverkas av vad som händer i övriga avtal. </a:t>
            </a:r>
          </a:p>
          <a:p>
            <a:pPr eaLnBrk="1" hangingPunct="1">
              <a:spcBef>
                <a:spcPct val="0"/>
              </a:spcBef>
            </a:pPr>
            <a:endParaRPr lang="sv-SE" altLang="sv-SE" dirty="0"/>
          </a:p>
          <a:p>
            <a:pPr eaLnBrk="1" hangingPunct="1">
              <a:spcBef>
                <a:spcPct val="0"/>
              </a:spcBef>
            </a:pPr>
            <a:r>
              <a:rPr lang="sv-SE" altLang="sv-SE" dirty="0"/>
              <a:t>Din möjlighet att påverka och ha inflytande är i </a:t>
            </a:r>
            <a:r>
              <a:rPr lang="sv-SE" altLang="sv-SE" b="1" dirty="0"/>
              <a:t>insamlingsfasen</a:t>
            </a:r>
            <a:r>
              <a:rPr lang="sv-SE" altLang="sv-SE" dirty="0"/>
              <a:t>. Det är då du som medlem kan skicka in - antingen till ST centralt eller till dina förtroendevalda – om vilka villkor som du ser som viktiga att behålla. Du har också möjlighet att skicka in förbättringsförslag – på sånt som saknas i kollektivavtalen idag, men som borde finnas där. Ju mer åsikter ST centralt får in, desto bättre avtal kommer vi att kunna förhandla fram.</a:t>
            </a:r>
          </a:p>
          <a:p>
            <a:pPr eaLnBrk="1" hangingPunct="1">
              <a:spcBef>
                <a:spcPct val="0"/>
              </a:spcBef>
            </a:pPr>
            <a:r>
              <a:rPr lang="sv-SE" altLang="sv-SE" dirty="0"/>
              <a:t>Det här är den demokratiska ordningen – din möjlighet att göra din röst hörd och vara med och påverka! </a:t>
            </a:r>
          </a:p>
          <a:p>
            <a:pPr eaLnBrk="1" hangingPunct="1">
              <a:spcBef>
                <a:spcPct val="0"/>
              </a:spcBef>
            </a:pPr>
            <a:r>
              <a:rPr lang="sv-SE" altLang="sv-SE" dirty="0"/>
              <a:t>Du som medlem är oerhört viktig – och ju fler medlemmar vi har, desto starkare röst har vi när vi förhandlar med Almega.</a:t>
            </a:r>
          </a:p>
          <a:p>
            <a:pPr eaLnBrk="1" hangingPunct="1">
              <a:spcBef>
                <a:spcPct val="0"/>
              </a:spcBef>
            </a:pPr>
            <a:endParaRPr lang="sv-SE" altLang="sv-SE" dirty="0"/>
          </a:p>
          <a:p>
            <a:pPr eaLnBrk="1" hangingPunct="1">
              <a:spcBef>
                <a:spcPct val="0"/>
              </a:spcBef>
            </a:pPr>
            <a:r>
              <a:rPr lang="sv-SE" altLang="sv-SE" dirty="0"/>
              <a:t>De andra faserna hanteras på central nivå, fram till dess att implementeringen sker av det nya avtalet – om vi kommer överens om avtalsvillkoren med Almega.</a:t>
            </a:r>
            <a:br>
              <a:rPr lang="sv-SE" altLang="sv-SE" dirty="0"/>
            </a:br>
            <a:r>
              <a:rPr lang="sv-SE" altLang="sv-SE" dirty="0"/>
              <a:t>Om vi inte kommer överens om ett nytt avtal blir det antingen medling eller konflikt (strejk). Det är en av orsakerna till att vi har ett slutdatum i våra avtal. </a:t>
            </a:r>
          </a:p>
        </p:txBody>
      </p:sp>
      <p:sp>
        <p:nvSpPr>
          <p:cNvPr id="84996" name="Platshållare för bildnummer 3">
            <a:extLst>
              <a:ext uri="{FF2B5EF4-FFF2-40B4-BE49-F238E27FC236}">
                <a16:creationId xmlns:a16="http://schemas.microsoft.com/office/drawing/2014/main" id="{B1B31A9A-AE17-448F-B340-96718FA4E9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5C0D68-7603-48BC-AF40-A1F082348A99}" type="slidenum">
              <a:rPr lang="sv-SE" altLang="sv-SE" smtClean="0"/>
              <a:pPr fontAlgn="base">
                <a:spcBef>
                  <a:spcPct val="0"/>
                </a:spcBef>
                <a:spcAft>
                  <a:spcPct val="0"/>
                </a:spcAft>
              </a:pPr>
              <a:t>2</a:t>
            </a:fld>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dirty="0">
                <a:effectLst/>
                <a:latin typeface="Santral" pitchFamily="50" charset="0"/>
              </a:rPr>
              <a:t>Den 15 maj 2023 kom vi överens med arbetsgivarna om ett nytt kollektivavtal. </a:t>
            </a:r>
          </a:p>
          <a:p>
            <a:endParaRPr lang="sv-SE" dirty="0"/>
          </a:p>
          <a:p>
            <a:r>
              <a:rPr lang="sv-SE" dirty="0"/>
              <a:t>implementeringen av detta pågå under juni till och med oktober.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B065E-E528-44C6-9DE1-BDB934C4D66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4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latin typeface="Santral" pitchFamily="50" charset="0"/>
              </a:rPr>
              <a:t>Nu är första delen av avtalsrörelsen för ditt centrala avtal klart. </a:t>
            </a:r>
          </a:p>
          <a:p>
            <a:endParaRPr lang="sv-SE" b="0" i="0" dirty="0">
              <a:effectLst/>
              <a:latin typeface="Santral" pitchFamily="50" charset="0"/>
            </a:endParaRPr>
          </a:p>
          <a:p>
            <a:r>
              <a:rPr lang="sv-SE" b="0" i="0" dirty="0">
                <a:effectLst/>
                <a:latin typeface="Santral" pitchFamily="50" charset="0"/>
              </a:rPr>
              <a:t>Det nya kollektivavtalet gäller från och med den 1 maj 2023 till och med den 30 april 2025. Avtalet är ett så kallat centralt kollektivavtal mellan oss och arbetsgivarorganisationen Almega tågföretagen. Centrala kollektivavtal innehåller grundbestämmelser som därefter kan anpassas efter förutsättningarna där du arbetar. Sådana förändringar förhandlas mellan facket på din arbetsplats och din arbetsgivare.</a:t>
            </a:r>
          </a:p>
          <a:p>
            <a:endParaRPr lang="sv-SE" b="0" i="0" dirty="0">
              <a:effectLst/>
              <a:latin typeface="Santral" pitchFamily="50" charset="0"/>
            </a:endParaRPr>
          </a:p>
          <a:p>
            <a:r>
              <a:rPr lang="sv-SE" b="0" i="0" dirty="0">
                <a:effectLst/>
                <a:latin typeface="Santral" pitchFamily="50" charset="0"/>
              </a:rPr>
              <a:t>Kollektivavtalet omfattar till exempel dig som arbetar inom Green </a:t>
            </a:r>
            <a:r>
              <a:rPr lang="sv-SE" b="0" i="0" dirty="0" err="1">
                <a:effectLst/>
                <a:latin typeface="Santral" pitchFamily="50" charset="0"/>
              </a:rPr>
              <a:t>Cargo</a:t>
            </a:r>
            <a:r>
              <a:rPr lang="sv-SE" b="0" i="0" dirty="0">
                <a:effectLst/>
                <a:latin typeface="Santral" pitchFamily="50" charset="0"/>
              </a:rPr>
              <a:t>, SJ, MTR, </a:t>
            </a:r>
            <a:r>
              <a:rPr lang="sv-SE" b="0" i="0" dirty="0" err="1">
                <a:effectLst/>
                <a:latin typeface="Santral" pitchFamily="50" charset="0"/>
              </a:rPr>
              <a:t>Transdev</a:t>
            </a:r>
            <a:r>
              <a:rPr lang="sv-SE" b="0" i="0" dirty="0">
                <a:effectLst/>
                <a:latin typeface="Santral" pitchFamily="50" charset="0"/>
              </a:rPr>
              <a:t>, VR Sverige eller </a:t>
            </a:r>
            <a:r>
              <a:rPr lang="sv-SE" b="0" i="0" dirty="0" err="1">
                <a:effectLst/>
                <a:latin typeface="Santral" pitchFamily="50" charset="0"/>
              </a:rPr>
              <a:t>Euromaint</a:t>
            </a:r>
            <a:r>
              <a:rPr lang="sv-SE" b="0" i="0" dirty="0">
                <a:effectLst/>
                <a:latin typeface="Santral" pitchFamily="50" charset="0"/>
              </a:rPr>
              <a:t>.</a:t>
            </a:r>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4</a:t>
            </a:fld>
            <a:endParaRPr lang="sv-SE"/>
          </a:p>
        </p:txBody>
      </p:sp>
    </p:spTree>
    <p:extLst>
      <p:ext uri="{BB962C8B-B14F-4D97-AF65-F5344CB8AC3E}">
        <p14:creationId xmlns:p14="http://schemas.microsoft.com/office/powerpoint/2010/main" val="384173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Det första steget i avtalsrörelsen för ert avtal är nu klart och det är det centrala avtalet. </a:t>
            </a:r>
          </a:p>
          <a:p>
            <a:endParaRPr lang="sv-SE" dirty="0">
              <a:cs typeface="Calibri"/>
            </a:endParaRPr>
          </a:p>
          <a:p>
            <a:endParaRPr lang="sv-SE" dirty="0">
              <a:cs typeface="Calibri"/>
            </a:endParaRPr>
          </a:p>
          <a:p>
            <a:endParaRPr lang="sv-SE" dirty="0">
              <a:cs typeface="Calibri"/>
            </a:endParaRPr>
          </a:p>
          <a:p>
            <a:r>
              <a:rPr lang="sv-SE" dirty="0">
                <a:cs typeface="Calibri"/>
              </a:rPr>
              <a:t>Bakgrund: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Den svenska modellen bygger mycket på att vi har starka kollektivavtal och starka fackförbund. Som ni kan se på bilden är det endast en bottenplatta med lagar som reglerar arbetsmarknaden. De tre delarna i mitten är det vi på facket som tillsammans med arbetsgivarparter skriver avtal om. </a:t>
            </a:r>
          </a:p>
          <a:p>
            <a:endParaRPr lang="sv-SE" dirty="0">
              <a:cs typeface="Calibri"/>
            </a:endParaRPr>
          </a:p>
          <a:p>
            <a:r>
              <a:rPr lang="sv-SE" dirty="0">
                <a:cs typeface="Calibri"/>
              </a:rPr>
              <a:t>Vi har endast en bottenplatta med lagar i Sverige för att vi tror att genom kollektivavtal kan vi hålla villkoren uppdaterade och flexibla så att de anpassas efter olika sorters yrken och arbetsförhörhållanden. </a:t>
            </a:r>
          </a:p>
          <a:p>
            <a:endParaRPr lang="sv-SE" dirty="0">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71AC7-A937-4FF4-8B2C-89ACA5EFD20D}" type="slidenum">
              <a:rPr kumimoji="0" lang="sv-SE"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45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dirty="0">
                <a:effectLst/>
                <a:latin typeface="Santral" pitchFamily="50" charset="0"/>
              </a:rPr>
              <a:t>Det har varit en tuff avtalsrörelse och det här är vad vi tillslut landade i. </a:t>
            </a:r>
          </a:p>
          <a:p>
            <a:endParaRPr lang="sv-SE" sz="1200" b="0" i="0" dirty="0">
              <a:effectLst/>
              <a:latin typeface="Santral" pitchFamily="50" charset="0"/>
            </a:endParaRPr>
          </a:p>
          <a:p>
            <a:r>
              <a:rPr lang="sv-SE" sz="1200" b="0" i="0" dirty="0">
                <a:effectLst/>
                <a:latin typeface="Santral" pitchFamily="50" charset="0"/>
              </a:rPr>
              <a:t>Ett tydligt löfte från arbetsgivarna att jobba tillsammans med oss och andra fackförbund för att hitta lösningar som minimerar ensamarbete.</a:t>
            </a:r>
          </a:p>
          <a:p>
            <a:pPr marL="0" indent="0">
              <a:buNone/>
            </a:pPr>
            <a:endParaRPr lang="sv-SE" sz="1200" b="0" i="0" dirty="0">
              <a:effectLst/>
              <a:latin typeface="Santral" pitchFamily="50" charset="0"/>
            </a:endParaRPr>
          </a:p>
          <a:p>
            <a:pPr algn="l">
              <a:buFont typeface="Arial" panose="020B0604020202020204" pitchFamily="34" charset="0"/>
              <a:buChar char="•"/>
            </a:pPr>
            <a:r>
              <a:rPr lang="sv-SE" sz="1200" b="0" i="0" u="none" strike="noStrike" dirty="0">
                <a:effectLst/>
                <a:latin typeface="Santral" pitchFamily="50" charset="0"/>
              </a:rPr>
              <a:t>Besked om schemaändringar ska lämnas minst två veckor i förväg och arbetsgivaren ska i dialog med arbetstagaren komma överens om varje eventuell ändring därefter. Du som drabbas av sena schemaändringar kommer framöver ha rätt till kompensation i form av ledighet eller pengar, såvida facket där du jobbar och din arbetsgivare inte kommer överens om något annat. Ska börja gälla senast mars 2024.</a:t>
            </a:r>
            <a:br>
              <a:rPr lang="sv-SE" sz="1200" b="0" i="0" u="none" strike="noStrike" dirty="0">
                <a:effectLst/>
                <a:latin typeface="Santral" pitchFamily="50" charset="0"/>
              </a:rPr>
            </a:br>
            <a:endParaRPr lang="sv-SE" sz="1200" b="0" i="0" u="none" strike="noStrike" dirty="0">
              <a:effectLst/>
              <a:latin typeface="Santral" pitchFamily="50" charset="0"/>
            </a:endParaRPr>
          </a:p>
          <a:p>
            <a:pPr algn="l">
              <a:buFont typeface="Arial" panose="020B0604020202020204" pitchFamily="34" charset="0"/>
              <a:buChar char="•"/>
            </a:pPr>
            <a:r>
              <a:rPr lang="sv-SE" sz="1200" b="0" i="0" u="none" strike="noStrike" dirty="0">
                <a:effectLst/>
                <a:latin typeface="Santral" pitchFamily="50" charset="0"/>
              </a:rPr>
              <a:t>En arbetsgrupp ska tillsättas för att arbeta med frågan om arbetstidsförkortning.</a:t>
            </a: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6</a:t>
            </a:fld>
            <a:endParaRPr lang="sv-SE"/>
          </a:p>
        </p:txBody>
      </p:sp>
    </p:spTree>
    <p:extLst>
      <p:ext uri="{BB962C8B-B14F-4D97-AF65-F5344CB8AC3E}">
        <p14:creationId xmlns:p14="http://schemas.microsoft.com/office/powerpoint/2010/main" val="304538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effectLst/>
                <a:latin typeface="Santral" pitchFamily="50" charset="0"/>
              </a:rPr>
              <a:t>Arbetsgivarförslag som vi stoppade</a:t>
            </a:r>
          </a:p>
          <a:p>
            <a:pPr algn="l"/>
            <a:r>
              <a:rPr lang="sv-SE" b="0" i="0" dirty="0">
                <a:effectLst/>
                <a:latin typeface="Santral" pitchFamily="50" charset="0"/>
              </a:rPr>
              <a:t>Här är några av arbetsgivarsidans yrkanden som inte blev verklighet.</a:t>
            </a:r>
          </a:p>
          <a:p>
            <a:pPr algn="l">
              <a:buFont typeface="Arial" panose="020B0604020202020204" pitchFamily="34" charset="0"/>
              <a:buChar char="•"/>
            </a:pPr>
            <a:r>
              <a:rPr lang="sv-SE" b="0" i="0" u="none" strike="noStrike" dirty="0">
                <a:effectLst/>
                <a:latin typeface="Santral" pitchFamily="50" charset="0"/>
              </a:rPr>
              <a:t>Få möjlighet att förhandla enskilt med varje medarbetare om så kallad komprimerad arbetstid.</a:t>
            </a:r>
          </a:p>
          <a:p>
            <a:pPr algn="l">
              <a:buFont typeface="Arial" panose="020B0604020202020204" pitchFamily="34" charset="0"/>
              <a:buChar char="•"/>
            </a:pPr>
            <a:r>
              <a:rPr lang="sv-SE" b="0" i="0" u="none" strike="noStrike" dirty="0">
                <a:effectLst/>
                <a:latin typeface="Santral" pitchFamily="50" charset="0"/>
              </a:rPr>
              <a:t>Få möjlighet att kringgå lagen om anställningsskydd genom att låta medarbetare frivilligt avstå omvandling till tillsvidareanställning.</a:t>
            </a:r>
          </a:p>
          <a:p>
            <a:pPr algn="l">
              <a:buFont typeface="Arial" panose="020B0604020202020204" pitchFamily="34" charset="0"/>
              <a:buChar char="•"/>
            </a:pPr>
            <a:r>
              <a:rPr lang="sv-SE" b="0" i="0" u="none" strike="noStrike" dirty="0">
                <a:effectLst/>
                <a:latin typeface="Santral" pitchFamily="50" charset="0"/>
              </a:rPr>
              <a:t>Att alla förbättringar i kollektivavtalet ska finansieras genom kapade löneökningar.</a:t>
            </a:r>
          </a:p>
          <a:p>
            <a:pPr algn="l">
              <a:buFont typeface="Arial" panose="020B0604020202020204" pitchFamily="34" charset="0"/>
              <a:buChar char="•"/>
            </a:pPr>
            <a:r>
              <a:rPr lang="sv-SE" b="0" i="0" u="none" strike="noStrike" dirty="0">
                <a:effectLst/>
                <a:latin typeface="Santral" pitchFamily="50" charset="0"/>
              </a:rPr>
              <a:t>Att dagens rätt till ledighet varannan helg i stället ska vara var tredje.</a:t>
            </a: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7</a:t>
            </a:fld>
            <a:endParaRPr lang="sv-SE"/>
          </a:p>
        </p:txBody>
      </p:sp>
    </p:spTree>
    <p:extLst>
      <p:ext uri="{BB962C8B-B14F-4D97-AF65-F5344CB8AC3E}">
        <p14:creationId xmlns:p14="http://schemas.microsoft.com/office/powerpoint/2010/main" val="327120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effectLst/>
                <a:latin typeface="Santral" pitchFamily="50" charset="0"/>
              </a:rPr>
              <a:t>Den 15 maj 2023 kom vi och arbetsgivarsidan överens om ett nytt kollektivavtal. Här är viktigaste nyheterna.</a:t>
            </a:r>
          </a:p>
          <a:p>
            <a:pPr algn="l">
              <a:buFont typeface="Arial" panose="020B0604020202020204" pitchFamily="34" charset="0"/>
              <a:buChar char="•"/>
            </a:pPr>
            <a:r>
              <a:rPr lang="sv-SE" b="0" i="0" u="none" strike="noStrike" dirty="0">
                <a:effectLst/>
                <a:latin typeface="Santral" pitchFamily="50" charset="0"/>
              </a:rPr>
              <a:t>Löneökningar på 7,4 procent under de kommande två åren. Individgaranti som innebär att alla våra medlemmar är garanterade som minst 1 225 kronor i löneökning under perioden. 0,2 procent av löneutrymmet används för fortsatta avsättningar till </a:t>
            </a:r>
            <a:r>
              <a:rPr lang="sv-SE" b="0" i="0" u="none" strike="noStrike" dirty="0" err="1">
                <a:effectLst/>
                <a:latin typeface="Santral" pitchFamily="50" charset="0"/>
              </a:rPr>
              <a:t>flex</a:t>
            </a:r>
            <a:r>
              <a:rPr lang="sv-SE" b="0" i="0" u="none" strike="noStrike" dirty="0">
                <a:effectLst/>
                <a:latin typeface="Santral" pitchFamily="50" charset="0"/>
              </a:rPr>
              <a:t>- och delpension.</a:t>
            </a:r>
          </a:p>
          <a:p>
            <a:pPr algn="l">
              <a:buFont typeface="Arial" panose="020B0604020202020204" pitchFamily="34" charset="0"/>
              <a:buChar char="•"/>
            </a:pPr>
            <a:endParaRPr lang="sv-SE" b="0" i="0" u="none" strike="noStrike" dirty="0">
              <a:effectLst/>
              <a:latin typeface="Santral" pitchFamily="50" charset="0"/>
            </a:endParaRPr>
          </a:p>
          <a:p>
            <a:pPr algn="l">
              <a:buFont typeface="Arial" panose="020B0604020202020204" pitchFamily="34" charset="0"/>
              <a:buChar char="•"/>
            </a:pPr>
            <a:endParaRPr lang="sv-SE" b="0" i="0" u="none" strike="noStrike" dirty="0">
              <a:effectLst/>
              <a:latin typeface="Santral" pitchFamily="50" charset="0"/>
            </a:endParaRPr>
          </a:p>
          <a:p>
            <a:pPr algn="l">
              <a:buFont typeface="Arial" panose="020B0604020202020204" pitchFamily="34" charset="0"/>
              <a:buChar char="•"/>
            </a:pPr>
            <a:endParaRPr lang="sv-SE" b="0" i="0" u="none" strike="noStrike" dirty="0">
              <a:effectLst/>
              <a:latin typeface="Santral" pitchFamily="50" charset="0"/>
            </a:endParaRPr>
          </a:p>
          <a:p>
            <a:pPr algn="l">
              <a:buFont typeface="Arial" panose="020B0604020202020204" pitchFamily="34" charset="0"/>
              <a:buChar char="•"/>
            </a:pPr>
            <a:endParaRPr lang="sv-SE" b="0" i="0" u="none" strike="noStrike" dirty="0">
              <a:effectLst/>
              <a:latin typeface="Santral" pitchFamily="50" charset="0"/>
            </a:endParaRPr>
          </a:p>
          <a:p>
            <a:pPr algn="l">
              <a:buFont typeface="Arial" panose="020B0604020202020204" pitchFamily="34" charset="0"/>
              <a:buChar char="•"/>
            </a:pPr>
            <a:r>
              <a:rPr lang="sv-SE" b="0" i="0" u="none" strike="noStrike" dirty="0">
                <a:effectLst/>
                <a:latin typeface="Santral" pitchFamily="50" charset="0"/>
              </a:rPr>
              <a:t>Ett tydligt löfte från arbetsgivarna att jobba tillsammans med oss och andra fackförbund för att hitta lösningar som minimerar ensamarbete.</a:t>
            </a:r>
          </a:p>
          <a:p>
            <a:pPr algn="l">
              <a:buFont typeface="Arial" panose="020B0604020202020204" pitchFamily="34" charset="0"/>
              <a:buChar char="•"/>
            </a:pPr>
            <a:r>
              <a:rPr lang="sv-SE" b="0" i="0" u="none" strike="noStrike" dirty="0">
                <a:effectLst/>
                <a:latin typeface="Santral" pitchFamily="50" charset="0"/>
              </a:rPr>
              <a:t>Besked om schemaändringar ska lämnas minst två veckor i förväg och arbetsgivaren ska i dialog med arbetstagaren komma överens om varje eventuell ändring därefter. Du som drabbas av sena schemaändringar kommer framöver ha rätt till kompensation i form av ledighet eller pengar, såvida facket där du jobbar och din arbetsgivare inte kommer överens om något annat. Ska börja gälla senast mars 2024.</a:t>
            </a:r>
          </a:p>
          <a:p>
            <a:pPr algn="l">
              <a:buFont typeface="Arial" panose="020B0604020202020204" pitchFamily="34" charset="0"/>
              <a:buChar char="•"/>
            </a:pPr>
            <a:r>
              <a:rPr lang="sv-SE" b="0" i="0" u="none" strike="noStrike" dirty="0">
                <a:effectLst/>
                <a:latin typeface="Santral" pitchFamily="50" charset="0"/>
              </a:rPr>
              <a:t>En arbetsgrupp ska tillsättas för att arbeta med frågan om arbetstidsförkortning.</a:t>
            </a:r>
          </a:p>
          <a:p>
            <a:endParaRPr lang="sv-SE" dirty="0"/>
          </a:p>
        </p:txBody>
      </p:sp>
      <p:sp>
        <p:nvSpPr>
          <p:cNvPr id="4" name="Platshållare för bildnummer 3"/>
          <p:cNvSpPr>
            <a:spLocks noGrp="1"/>
          </p:cNvSpPr>
          <p:nvPr>
            <p:ph type="sldNum" sz="quarter" idx="5"/>
          </p:nvPr>
        </p:nvSpPr>
        <p:spPr/>
        <p:txBody>
          <a:bodyPr/>
          <a:lstStyle/>
          <a:p>
            <a:fld id="{5F5ECC43-FF2B-42E4-A516-C83C1CBE7C15}" type="slidenum">
              <a:rPr lang="sv-SE" smtClean="0"/>
              <a:t>8</a:t>
            </a:fld>
            <a:endParaRPr lang="sv-SE"/>
          </a:p>
        </p:txBody>
      </p:sp>
    </p:spTree>
    <p:extLst>
      <p:ext uri="{BB962C8B-B14F-4D97-AF65-F5344CB8AC3E}">
        <p14:creationId xmlns:p14="http://schemas.microsoft.com/office/powerpoint/2010/main" val="3900186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2800" b="0" i="0" dirty="0">
                <a:effectLst/>
                <a:latin typeface="Santral" pitchFamily="50" charset="0"/>
              </a:rPr>
              <a:t>Det nya kollektivavtalet gäller från och med den 1 maj 2023 till och med den 30 april 2025. Avtalet är ett så kallat centralt kollektivavtal mellan oss och arbetsgivarorganisationen Almega tågföretagen. Centrala kollektivavtal innehåller grundbestämmelser som därefter kan anpassas efter förutsättningarna där du arbetar. Sådana förändringar förhandlas mellan facket på din arbetsplats och din arbetsgivare.</a:t>
            </a:r>
          </a:p>
          <a:p>
            <a:pPr>
              <a:lnSpc>
                <a:spcPct val="107000"/>
              </a:lnSpc>
              <a:spcAft>
                <a:spcPts val="800"/>
              </a:spcAft>
            </a:pPr>
            <a:endParaRPr lang="sv-SE" sz="2800" b="0" i="0" dirty="0">
              <a:effectLst/>
              <a:latin typeface="Santral" pitchFamily="50" charset="0"/>
              <a:ea typeface="Calibri" panose="020F0502020204030204" pitchFamily="34" charset="0"/>
              <a:cs typeface="Arial" panose="020B0604020202020204" pitchFamily="34" charset="0"/>
            </a:endParaRPr>
          </a:p>
          <a:p>
            <a:pPr>
              <a:lnSpc>
                <a:spcPct val="107000"/>
              </a:lnSpc>
              <a:spcAft>
                <a:spcPts val="800"/>
              </a:spcAft>
            </a:pPr>
            <a:endParaRPr lang="sv-SE" sz="2800" b="0" i="0" dirty="0">
              <a:effectLst/>
              <a:latin typeface="Santral" pitchFamily="50" charset="0"/>
              <a:ea typeface="Calibri" panose="020F0502020204030204" pitchFamily="34" charset="0"/>
              <a:cs typeface="Arial" panose="020B0604020202020204" pitchFamily="34"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Arial" panose="020B0604020202020204" pitchFamily="34" charset="0"/>
              </a:rPr>
              <a:t>Ditt lokala avtal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Arial" panose="020B0604020202020204" pitchFamily="34" charset="0"/>
              </a:rPr>
              <a:t>Nu börjar förhandlingarna på din arbetsplats!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Arial" panose="020B0604020202020204" pitchFamily="34" charset="0"/>
            </a:endParaRPr>
          </a:p>
          <a:p>
            <a:endParaRPr lang="sv-SE" i="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5ECC43-FF2B-42E4-A516-C83C1CBE7C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73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412749" y="2519363"/>
            <a:ext cx="6858000" cy="2387600"/>
          </a:xfrm>
          <a:prstGeom prst="rect">
            <a:avLst/>
          </a:prstGeom>
        </p:spPr>
        <p:txBody>
          <a:bodyPr anchor="b"/>
          <a:lstStyle>
            <a:lvl1pPr algn="l">
              <a:defRPr sz="4050" b="1" i="0">
                <a:solidFill>
                  <a:schemeClr val="bg1"/>
                </a:solidFill>
                <a:latin typeface="Arial" panose="020B0604020202020204" pitchFamily="34" charset="0"/>
                <a:cs typeface="Arial" panose="020B0604020202020204" pitchFamily="34" charset="0"/>
              </a:defRPr>
            </a:lvl1pPr>
          </a:lstStyle>
          <a:p>
            <a:r>
              <a:rPr lang="sv-SE" dirty="0"/>
              <a:t>Klicka här för att ändra format</a:t>
            </a:r>
          </a:p>
        </p:txBody>
      </p:sp>
      <p:sp>
        <p:nvSpPr>
          <p:cNvPr id="3" name="Underrubrik 2"/>
          <p:cNvSpPr>
            <a:spLocks noGrp="1"/>
          </p:cNvSpPr>
          <p:nvPr>
            <p:ph type="subTitle" idx="1"/>
          </p:nvPr>
        </p:nvSpPr>
        <p:spPr>
          <a:xfrm>
            <a:off x="412749" y="4999038"/>
            <a:ext cx="6858000" cy="1655762"/>
          </a:xfrm>
          <a:prstGeom prst="rect">
            <a:avLst/>
          </a:prstGeom>
        </p:spPr>
        <p:txBody>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att ändra format på underrubrik i bakgrunden</a:t>
            </a:r>
          </a:p>
        </p:txBody>
      </p:sp>
    </p:spTree>
    <p:extLst>
      <p:ext uri="{BB962C8B-B14F-4D97-AF65-F5344CB8AC3E}">
        <p14:creationId xmlns:p14="http://schemas.microsoft.com/office/powerpoint/2010/main" val="319613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539552" y="1772816"/>
            <a:ext cx="396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44795" y="1772816"/>
            <a:ext cx="396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78741E12-CC10-49C1-8024-642781931FB1}" type="datetimeFigureOut">
              <a:rPr lang="sv-SE" smtClean="0"/>
              <a:t>2023-05-29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63287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78741E12-CC10-49C1-8024-642781931FB1}" type="datetimeFigureOut">
              <a:rPr lang="sv-SE" smtClean="0"/>
              <a:t>2023-05-29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115783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741E12-CC10-49C1-8024-642781931FB1}" type="datetimeFigureOut">
              <a:rPr lang="sv-SE" smtClean="0"/>
              <a:t>2023-05-29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468406" y="1440000"/>
            <a:ext cx="62388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140601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41E12-CC10-49C1-8024-642781931FB1}" type="datetimeFigureOut">
              <a:rPr lang="sv-SE" smtClean="0"/>
              <a:t>2023-05-29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324868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6984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194582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1825625"/>
            <a:ext cx="40322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628650" y="365126"/>
            <a:ext cx="4032250" cy="1325563"/>
          </a:xfrm>
        </p:spPr>
        <p:txBody>
          <a:bodyPr/>
          <a:lstStyle/>
          <a:p>
            <a:r>
              <a:rPr lang="sv-SE"/>
              <a:t>Klicka här för att ändra format</a:t>
            </a:r>
          </a:p>
        </p:txBody>
      </p:sp>
      <p:sp>
        <p:nvSpPr>
          <p:cNvPr id="4" name="Platshållare för innehåll 2"/>
          <p:cNvSpPr>
            <a:spLocks noGrp="1"/>
          </p:cNvSpPr>
          <p:nvPr>
            <p:ph idx="10"/>
          </p:nvPr>
        </p:nvSpPr>
        <p:spPr>
          <a:xfrm>
            <a:off x="5035551" y="0"/>
            <a:ext cx="4108450"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1677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539552" y="1772816"/>
            <a:ext cx="8064896"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00644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9614"/>
            <a:ext cx="77724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17752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97250" y="1772816"/>
            <a:ext cx="23495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40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9614"/>
            <a:ext cx="77724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849491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9614"/>
            <a:ext cx="7772400" cy="1872235"/>
          </a:xfrm>
        </p:spPr>
        <p:txBody>
          <a:bodyPr anchor="ctr" anchorCtr="0">
            <a:noAutofit/>
          </a:bodyPr>
          <a:lstStyle>
            <a:lvl1pPr algn="ctr">
              <a:defRPr sz="4400"/>
            </a:lvl1pPr>
          </a:lstStyle>
          <a:p>
            <a:r>
              <a:rPr lang="sv-SE"/>
              <a:t>Klicka här för att ändra mall för rubrikformat</a:t>
            </a:r>
            <a:endParaRPr lang="en-US" dirty="0"/>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4015926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539552" y="1772816"/>
            <a:ext cx="8064896"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8422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2" y="2657183"/>
            <a:ext cx="8064896" cy="3316407"/>
          </a:xfrm>
        </p:spPr>
        <p:txBody>
          <a:bodyPr/>
          <a:lstStyle>
            <a:lvl1pPr marL="273050" indent="-273050">
              <a:buFont typeface="Arial" panose="020B0604020202020204" pitchFamily="34" charset="0"/>
              <a:buChar char="•"/>
              <a:defRPr sz="2400" b="0" i="0"/>
            </a:lvl1pPr>
            <a:lvl2pPr marL="531813" indent="-228600">
              <a:defRPr sz="2000" b="0"/>
            </a:lvl2pPr>
            <a:lvl3pPr marL="804863" indent="-228600">
              <a:defRPr sz="1800"/>
            </a:lvl3pPr>
            <a:lvl4pPr marL="1077913" indent="-228600">
              <a:defRPr sz="1800"/>
            </a:lvl4pPr>
            <a:lvl5pPr marL="1350963" indent="-228600">
              <a:defRPr sz="1800"/>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mall för rubrikformat</a:t>
            </a:r>
          </a:p>
        </p:txBody>
      </p:sp>
      <p:sp>
        <p:nvSpPr>
          <p:cNvPr id="13" name="Platshållare för text 12"/>
          <p:cNvSpPr>
            <a:spLocks noGrp="1"/>
          </p:cNvSpPr>
          <p:nvPr>
            <p:ph type="body" sz="quarter" idx="13" hasCustomPrompt="1"/>
          </p:nvPr>
        </p:nvSpPr>
        <p:spPr>
          <a:xfrm>
            <a:off x="539552" y="1700808"/>
            <a:ext cx="8064896" cy="633412"/>
          </a:xfrm>
        </p:spPr>
        <p:txBody>
          <a:bodyPr anchor="ctr" anchorCtr="0">
            <a:noAutofit/>
          </a:bodyPr>
          <a:lstStyle>
            <a:lvl1pPr marL="0" indent="0">
              <a:lnSpc>
                <a:spcPct val="105000"/>
              </a:lnSpc>
              <a:buNone/>
              <a:defRPr b="1"/>
            </a:lvl1pPr>
            <a:lvl2pPr marL="303213" indent="0">
              <a:buNone/>
              <a:defRPr b="1"/>
            </a:lvl2pPr>
            <a:lvl3pPr marL="576263" indent="0">
              <a:buNone/>
              <a:defRPr b="1"/>
            </a:lvl3pPr>
            <a:lvl4pPr marL="849313" indent="0">
              <a:buNone/>
              <a:defRPr b="1"/>
            </a:lvl4pPr>
            <a:lvl5pPr marL="1122363" indent="0">
              <a:buNone/>
              <a:defRPr b="1"/>
            </a:lvl5pPr>
          </a:lstStyle>
          <a:p>
            <a:pPr lvl="0"/>
            <a:r>
              <a:rPr lang="sv-SE"/>
              <a:t>Skriv underrubrik här</a:t>
            </a:r>
          </a:p>
        </p:txBody>
      </p:sp>
    </p:spTree>
    <p:extLst>
      <p:ext uri="{BB962C8B-B14F-4D97-AF65-F5344CB8AC3E}">
        <p14:creationId xmlns:p14="http://schemas.microsoft.com/office/powerpoint/2010/main" val="2929388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539552" y="1772816"/>
            <a:ext cx="396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44795" y="1772816"/>
            <a:ext cx="396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8741E12-CC10-49C1-8024-642781931FB1}" type="datetimeFigureOut">
              <a:rPr lang="sv-SE" smtClean="0"/>
              <a:t>2023-05-29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3839340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78741E12-CC10-49C1-8024-642781931FB1}" type="datetimeFigureOut">
              <a:rPr lang="sv-SE" smtClean="0"/>
              <a:t>2023-05-29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497169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741E12-CC10-49C1-8024-642781931FB1}" type="datetimeFigureOut">
              <a:rPr lang="sv-SE" smtClean="0"/>
              <a:t>2023-05-29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468406" y="1440000"/>
            <a:ext cx="6238800" cy="4165200"/>
          </a:xfrm>
          <a:blipFill>
            <a:blip r:embed="rId2"/>
            <a:stretch>
              <a:fillRect/>
            </a:stretch>
          </a:blipFill>
        </p:spPr>
        <p:txBody>
          <a:bodyPr/>
          <a:lstStyle>
            <a:lvl1pPr marL="0" indent="0" algn="ctr">
              <a:buNone/>
              <a:defRPr sz="1400"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mall för rubrikformat</a:t>
            </a:r>
          </a:p>
        </p:txBody>
      </p:sp>
    </p:spTree>
    <p:extLst>
      <p:ext uri="{BB962C8B-B14F-4D97-AF65-F5344CB8AC3E}">
        <p14:creationId xmlns:p14="http://schemas.microsoft.com/office/powerpoint/2010/main" val="117723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41E12-CC10-49C1-8024-642781931FB1}" type="datetimeFigureOut">
              <a:rPr lang="sv-SE" smtClean="0"/>
              <a:t>2023-05-29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445290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12408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97252" y="1772820"/>
            <a:ext cx="23495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144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9618"/>
            <a:ext cx="77724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22840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0B01FFE2-8409-4350-AF60-9BD70D71D923}"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2AD12E2-B146-4AD6-9AEF-80648EA68291}" type="slidenum">
              <a:rPr lang="sv-SE" smtClean="0"/>
              <a:t>‹#›</a:t>
            </a:fld>
            <a:endParaRPr lang="sv-SE"/>
          </a:p>
        </p:txBody>
      </p:sp>
    </p:spTree>
    <p:extLst>
      <p:ext uri="{BB962C8B-B14F-4D97-AF65-F5344CB8AC3E}">
        <p14:creationId xmlns:p14="http://schemas.microsoft.com/office/powerpoint/2010/main" val="2659077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539554" y="1772816"/>
            <a:ext cx="8064896"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41525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4" y="2657187"/>
            <a:ext cx="8064896"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539554" y="1700808"/>
            <a:ext cx="8064896"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1638623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539552" y="1772816"/>
            <a:ext cx="396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4644795" y="1772816"/>
            <a:ext cx="3960000" cy="41764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78741E12-CC10-49C1-8024-642781931FB1}" type="datetimeFigureOut">
              <a:rPr lang="sv-SE" smtClean="0"/>
              <a:t>2023-05-29</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4101306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fld id="{78741E12-CC10-49C1-8024-642781931FB1}" type="datetimeFigureOut">
              <a:rPr lang="sv-SE" smtClean="0"/>
              <a:t>2023-05-29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289773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vslutningsbi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741E12-CC10-49C1-8024-642781931FB1}" type="datetimeFigureOut">
              <a:rPr lang="sv-SE" smtClean="0"/>
              <a:t>2023-05-29</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096EF9EC-098F-4CEF-97A4-A233AFC6125F}" type="slidenum">
              <a:rPr lang="sv-SE" smtClean="0"/>
              <a:t>‹#›</a:t>
            </a:fld>
            <a:endParaRPr lang="sv-SE"/>
          </a:p>
        </p:txBody>
      </p:sp>
      <p:sp>
        <p:nvSpPr>
          <p:cNvPr id="7" name="Platshållare för bild 6"/>
          <p:cNvSpPr>
            <a:spLocks noGrp="1"/>
          </p:cNvSpPr>
          <p:nvPr>
            <p:ph type="pic" sz="quarter" idx="13" hasCustomPrompt="1"/>
          </p:nvPr>
        </p:nvSpPr>
        <p:spPr>
          <a:xfrm>
            <a:off x="1468406" y="1440000"/>
            <a:ext cx="6238800" cy="4165200"/>
          </a:xfrm>
          <a:blipFill>
            <a:blip r:embed="rId2"/>
            <a:stretch>
              <a:fillRect/>
            </a:stretch>
          </a:blipFill>
        </p:spPr>
        <p:txBody>
          <a:bodyPr/>
          <a:lstStyle>
            <a:lvl1pPr marL="0" indent="0" algn="ctr">
              <a:buNone/>
              <a:defRPr sz="788" baseline="0"/>
            </a:lvl1pPr>
          </a:lstStyle>
          <a:p>
            <a:r>
              <a:rPr lang="sv-SE"/>
              <a:t>Klicka i mitten för att byta bild</a:t>
            </a:r>
          </a:p>
        </p:txBody>
      </p:sp>
      <p:sp>
        <p:nvSpPr>
          <p:cNvPr id="8" name="Rubrik 7"/>
          <p:cNvSpPr>
            <a:spLocks noGrp="1"/>
          </p:cNvSpPr>
          <p:nvPr>
            <p:ph type="title"/>
          </p:nvPr>
        </p:nvSpPr>
        <p:spPr/>
        <p:txBody>
          <a:bodyPr/>
          <a:lstStyle>
            <a:lvl1pPr algn="ctr">
              <a:defRPr/>
            </a:lvl1pPr>
          </a:lstStyle>
          <a:p>
            <a:r>
              <a:rPr lang="sv-SE"/>
              <a:t>Klicka här för att ändra format</a:t>
            </a:r>
          </a:p>
        </p:txBody>
      </p:sp>
    </p:spTree>
    <p:extLst>
      <p:ext uri="{BB962C8B-B14F-4D97-AF65-F5344CB8AC3E}">
        <p14:creationId xmlns:p14="http://schemas.microsoft.com/office/powerpoint/2010/main" val="1422555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41E12-CC10-49C1-8024-642781931FB1}" type="datetimeFigureOut">
              <a:rPr lang="sv-SE" smtClean="0"/>
              <a:t>2023-05-29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945418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45043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585060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134994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tandardbild - 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1825625"/>
            <a:ext cx="40322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p:nvPr>
        </p:nvSpPr>
        <p:spPr>
          <a:xfrm>
            <a:off x="628650" y="365126"/>
            <a:ext cx="4032250" cy="1325563"/>
          </a:xfrm>
        </p:spPr>
        <p:txBody>
          <a:bodyPr/>
          <a:lstStyle/>
          <a:p>
            <a:r>
              <a:rPr lang="sv-SE"/>
              <a:t>Klicka här för att ändra format</a:t>
            </a:r>
          </a:p>
        </p:txBody>
      </p:sp>
      <p:sp>
        <p:nvSpPr>
          <p:cNvPr id="4" name="Platshållare för innehåll 2"/>
          <p:cNvSpPr>
            <a:spLocks noGrp="1"/>
          </p:cNvSpPr>
          <p:nvPr>
            <p:ph idx="10"/>
          </p:nvPr>
        </p:nvSpPr>
        <p:spPr>
          <a:xfrm>
            <a:off x="5035551" y="0"/>
            <a:ext cx="4108450" cy="685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21824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0B01FFE2-8409-4350-AF60-9BD70D71D923}" type="datetimeFigureOut">
              <a:rPr lang="sv-SE" smtClean="0"/>
              <a:t>2023-05-29</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22AD12E2-B146-4AD6-9AEF-80648EA68291}" type="slidenum">
              <a:rPr lang="sv-SE" smtClean="0"/>
              <a:t>‹#›</a:t>
            </a:fld>
            <a:endParaRPr lang="sv-SE"/>
          </a:p>
        </p:txBody>
      </p:sp>
    </p:spTree>
    <p:extLst>
      <p:ext uri="{BB962C8B-B14F-4D97-AF65-F5344CB8AC3E}">
        <p14:creationId xmlns:p14="http://schemas.microsoft.com/office/powerpoint/2010/main" val="2624831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539552" y="1772816"/>
            <a:ext cx="8064896" cy="4219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03420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9614"/>
            <a:ext cx="7772400" cy="1872235"/>
          </a:xfrm>
        </p:spPr>
        <p:txBody>
          <a:bodyPr anchor="ctr" anchorCtr="0">
            <a:noAutofit/>
          </a:bodyPr>
          <a:lstStyle>
            <a:lvl1pPr algn="ctr">
              <a:defRPr sz="4400"/>
            </a:lvl1pPr>
          </a:lstStyle>
          <a:p>
            <a:r>
              <a:rPr lang="sv-SE"/>
              <a:t>Klicka här för att ändra mall för rubrikformat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649800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9144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054729" y="2040896"/>
            <a:ext cx="6858000" cy="1572521"/>
          </a:xfrm>
        </p:spPr>
        <p:txBody>
          <a:bodyPr anchor="ctr" anchorCtr="0"/>
          <a:lstStyle>
            <a:lvl1pPr algn="l">
              <a:defRPr sz="36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
        <p:nvSpPr>
          <p:cNvPr id="12" name="Platshållare för text 8">
            <a:extLst>
              <a:ext uri="{FF2B5EF4-FFF2-40B4-BE49-F238E27FC236}">
                <a16:creationId xmlns:a16="http://schemas.microsoft.com/office/drawing/2014/main" id="{8BEEE139-3B3F-45E5-AC3E-CF5AE574D591}"/>
              </a:ext>
            </a:extLst>
          </p:cNvPr>
          <p:cNvSpPr>
            <a:spLocks noGrp="1"/>
          </p:cNvSpPr>
          <p:nvPr>
            <p:ph type="body" sz="quarter" idx="12" hasCustomPrompt="1"/>
          </p:nvPr>
        </p:nvSpPr>
        <p:spPr>
          <a:xfrm>
            <a:off x="1069016" y="5913006"/>
            <a:ext cx="3281528" cy="552450"/>
          </a:xfrm>
        </p:spPr>
        <p:txBody>
          <a:bodyPr wrap="none"/>
          <a:lstStyle>
            <a:lvl1pPr marL="0" indent="0">
              <a:buFontTx/>
              <a:buNone/>
              <a:defRPr sz="1200">
                <a:solidFill>
                  <a:schemeClr val="bg1"/>
                </a:solidFill>
              </a:defRPr>
            </a:lvl1pPr>
            <a:lvl2pPr marL="319088" indent="0">
              <a:buNone/>
              <a:defRPr/>
            </a:lvl2pPr>
          </a:lstStyle>
          <a:p>
            <a:pPr lvl="0"/>
            <a:r>
              <a:rPr lang="sv-SE"/>
              <a:t>Skriv datum</a:t>
            </a:r>
          </a:p>
        </p:txBody>
      </p:sp>
    </p:spTree>
    <p:extLst>
      <p:ext uri="{BB962C8B-B14F-4D97-AF65-F5344CB8AC3E}">
        <p14:creationId xmlns:p14="http://schemas.microsoft.com/office/powerpoint/2010/main" val="1756847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ÖRSTA sida_färg + boxar">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9144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054729" y="2040896"/>
            <a:ext cx="6858000" cy="1572521"/>
          </a:xfrm>
        </p:spPr>
        <p:txBody>
          <a:bodyPr anchor="ctr" anchorCtr="0"/>
          <a:lstStyle>
            <a:lvl1pPr algn="l">
              <a:defRPr sz="36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
        <p:nvSpPr>
          <p:cNvPr id="8" name="Rektangel 7">
            <a:extLst>
              <a:ext uri="{FF2B5EF4-FFF2-40B4-BE49-F238E27FC236}">
                <a16:creationId xmlns:a16="http://schemas.microsoft.com/office/drawing/2014/main" id="{AE0CC2FB-27A4-48A8-9CC1-9857E6AD1537}"/>
              </a:ext>
            </a:extLst>
          </p:cNvPr>
          <p:cNvSpPr/>
          <p:nvPr userDrawn="1"/>
        </p:nvSpPr>
        <p:spPr>
          <a:xfrm>
            <a:off x="941151" y="5651771"/>
            <a:ext cx="20574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9" name="Rektangel 8">
            <a:extLst>
              <a:ext uri="{FF2B5EF4-FFF2-40B4-BE49-F238E27FC236}">
                <a16:creationId xmlns:a16="http://schemas.microsoft.com/office/drawing/2014/main" id="{F9D15A21-0D9F-4C11-BBF4-310E505C3EAC}"/>
              </a:ext>
            </a:extLst>
          </p:cNvPr>
          <p:cNvSpPr/>
          <p:nvPr userDrawn="1"/>
        </p:nvSpPr>
        <p:spPr>
          <a:xfrm>
            <a:off x="7222787" y="1"/>
            <a:ext cx="1224656"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1350"/>
          </a:p>
        </p:txBody>
      </p:sp>
      <p:sp>
        <p:nvSpPr>
          <p:cNvPr id="10" name="Platshållare för text 8">
            <a:extLst>
              <a:ext uri="{FF2B5EF4-FFF2-40B4-BE49-F238E27FC236}">
                <a16:creationId xmlns:a16="http://schemas.microsoft.com/office/drawing/2014/main" id="{940486F3-FA55-4A33-8C2A-D62A2AE90CEB}"/>
              </a:ext>
            </a:extLst>
          </p:cNvPr>
          <p:cNvSpPr>
            <a:spLocks noGrp="1"/>
          </p:cNvSpPr>
          <p:nvPr>
            <p:ph type="body" sz="quarter" idx="12" hasCustomPrompt="1"/>
          </p:nvPr>
        </p:nvSpPr>
        <p:spPr>
          <a:xfrm>
            <a:off x="3286930" y="5913006"/>
            <a:ext cx="3281528" cy="552450"/>
          </a:xfrm>
        </p:spPr>
        <p:txBody>
          <a:bodyPr wrap="none"/>
          <a:lstStyle>
            <a:lvl1pPr marL="0" indent="0">
              <a:buFontTx/>
              <a:buNone/>
              <a:defRPr sz="1200">
                <a:solidFill>
                  <a:schemeClr val="bg1"/>
                </a:solidFill>
              </a:defRPr>
            </a:lvl1pPr>
            <a:lvl2pPr marL="319088" indent="0">
              <a:buNone/>
              <a:defRPr/>
            </a:lvl2pPr>
          </a:lstStyle>
          <a:p>
            <a:pPr lvl="0"/>
            <a:r>
              <a:rPr lang="sv-SE"/>
              <a:t>Skriv datum</a:t>
            </a:r>
          </a:p>
        </p:txBody>
      </p:sp>
    </p:spTree>
    <p:extLst>
      <p:ext uri="{BB962C8B-B14F-4D97-AF65-F5344CB8AC3E}">
        <p14:creationId xmlns:p14="http://schemas.microsoft.com/office/powerpoint/2010/main" val="279471403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STA sida_färg">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9144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069016" y="1047751"/>
            <a:ext cx="5798509" cy="974991"/>
          </a:xfrm>
        </p:spPr>
        <p:txBody>
          <a:bodyPr anchor="b"/>
          <a:lstStyle>
            <a:lvl1pPr algn="l">
              <a:defRPr sz="36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069016" y="5913006"/>
            <a:ext cx="3281528" cy="552450"/>
          </a:xfrm>
        </p:spPr>
        <p:txBody>
          <a:bodyPr wrap="none"/>
          <a:lstStyle>
            <a:lvl1pPr marL="0" indent="0">
              <a:buFontTx/>
              <a:buNone/>
              <a:defRPr sz="1200">
                <a:solidFill>
                  <a:schemeClr val="bg1"/>
                </a:solidFill>
              </a:defRPr>
            </a:lvl1pPr>
            <a:lvl2pPr marL="319088"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Tree>
    <p:extLst>
      <p:ext uri="{BB962C8B-B14F-4D97-AF65-F5344CB8AC3E}">
        <p14:creationId xmlns:p14="http://schemas.microsoft.com/office/powerpoint/2010/main" val="46590589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STA sida_färg + Boxa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9144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069016" y="1047751"/>
            <a:ext cx="5798509" cy="974991"/>
          </a:xfrm>
        </p:spPr>
        <p:txBody>
          <a:bodyPr anchor="b"/>
          <a:lstStyle>
            <a:lvl1pPr algn="l">
              <a:defRPr sz="36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3257746" y="5913006"/>
            <a:ext cx="3281528" cy="552450"/>
          </a:xfrm>
        </p:spPr>
        <p:txBody>
          <a:bodyPr wrap="none"/>
          <a:lstStyle>
            <a:lvl1pPr marL="0" indent="0">
              <a:buFontTx/>
              <a:buNone/>
              <a:defRPr sz="1200">
                <a:solidFill>
                  <a:schemeClr val="bg1"/>
                </a:solidFill>
              </a:defRPr>
            </a:lvl1pPr>
            <a:lvl2pPr marL="319088"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
        <p:nvSpPr>
          <p:cNvPr id="6" name="Rektangel 5">
            <a:extLst>
              <a:ext uri="{FF2B5EF4-FFF2-40B4-BE49-F238E27FC236}">
                <a16:creationId xmlns:a16="http://schemas.microsoft.com/office/drawing/2014/main" id="{A08CD4DC-B937-4F48-BFB0-2CAAA8B95885}"/>
              </a:ext>
            </a:extLst>
          </p:cNvPr>
          <p:cNvSpPr/>
          <p:nvPr userDrawn="1"/>
        </p:nvSpPr>
        <p:spPr>
          <a:xfrm>
            <a:off x="941151" y="5651771"/>
            <a:ext cx="20574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10" name="Rektangel 9">
            <a:extLst>
              <a:ext uri="{FF2B5EF4-FFF2-40B4-BE49-F238E27FC236}">
                <a16:creationId xmlns:a16="http://schemas.microsoft.com/office/drawing/2014/main" id="{B3CDA5E9-5E44-4F9D-BA99-AA1A61050B1B}"/>
              </a:ext>
            </a:extLst>
          </p:cNvPr>
          <p:cNvSpPr/>
          <p:nvPr userDrawn="1"/>
        </p:nvSpPr>
        <p:spPr>
          <a:xfrm>
            <a:off x="7222787" y="1"/>
            <a:ext cx="1224656"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164500660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9144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054729" y="2040896"/>
            <a:ext cx="6858000" cy="1572521"/>
          </a:xfrm>
        </p:spPr>
        <p:txBody>
          <a:bodyPr anchor="ctr" anchorCtr="0"/>
          <a:lstStyle>
            <a:lvl1pPr algn="l">
              <a:defRPr sz="3600">
                <a:solidFill>
                  <a:srgbClr val="E55599"/>
                </a:solidFill>
              </a:defRPr>
            </a:lvl1pPr>
          </a:lstStyle>
          <a:p>
            <a:r>
              <a:rPr lang="sv-SE"/>
              <a:t>Presentationsrubrik</a:t>
            </a:r>
            <a:br>
              <a:rPr lang="sv-SE"/>
            </a:br>
            <a:r>
              <a:rPr lang="sv-SE"/>
              <a:t>på två rader</a:t>
            </a:r>
          </a:p>
        </p:txBody>
      </p:sp>
      <p:sp>
        <p:nvSpPr>
          <p:cNvPr id="4" name="Platshållare för datum 3"/>
          <p:cNvSpPr>
            <a:spLocks noGrp="1"/>
          </p:cNvSpPr>
          <p:nvPr>
            <p:ph type="dt" sz="half" idx="10"/>
          </p:nvPr>
        </p:nvSpPr>
        <p:spPr>
          <a:xfrm>
            <a:off x="1061873" y="5908676"/>
            <a:ext cx="2057400" cy="365125"/>
          </a:xfrm>
          <a:prstGeom prst="rect">
            <a:avLst/>
          </a:prstGeom>
        </p:spPr>
        <p:txBody>
          <a:bodyPr/>
          <a:lstStyle>
            <a:lvl1pPr>
              <a:defRPr sz="1500">
                <a:solidFill>
                  <a:schemeClr val="bg1"/>
                </a:solidFill>
              </a:defRPr>
            </a:lvl1pPr>
          </a:lstStyle>
          <a:p>
            <a:fld id="{3D8A009B-D8BE-4A99-9E92-5C1AA87F864B}" type="datetime4">
              <a:rPr lang="sv-SE" smtClean="0"/>
              <a:t>29 maj 2023</a:t>
            </a:fld>
            <a:endParaRPr lang="sv-SE"/>
          </a:p>
        </p:txBody>
      </p:sp>
      <p:pic>
        <p:nvPicPr>
          <p:cNvPr id="6" name="Picture 5"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Tree>
    <p:extLst>
      <p:ext uri="{BB962C8B-B14F-4D97-AF65-F5344CB8AC3E}">
        <p14:creationId xmlns:p14="http://schemas.microsoft.com/office/powerpoint/2010/main" val="96430873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6945549" y="0"/>
            <a:ext cx="2198451"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655159" y="1027306"/>
            <a:ext cx="5813735"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655160" y="1857984"/>
            <a:ext cx="2773841"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3695054" y="1874198"/>
            <a:ext cx="2773841"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6347299" y="0"/>
            <a:ext cx="121838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7767537" y="1749289"/>
            <a:ext cx="1376464"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502118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D4D751-7A96-2985-616A-A88C6765C6F0}"/>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3E4F75AF-4CD8-9509-052D-379AD7D275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27091E1-DD44-A58F-D3DF-5134E1892EFC}"/>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5" name="Platshållare för sidfot 4">
            <a:extLst>
              <a:ext uri="{FF2B5EF4-FFF2-40B4-BE49-F238E27FC236}">
                <a16:creationId xmlns:a16="http://schemas.microsoft.com/office/drawing/2014/main" id="{ADE35B39-0544-5558-5E22-4801425C3AC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0F98D4D-7728-35D1-E153-58E1AEEF6542}"/>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2217192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E7A9C7-6C8B-A659-0C3A-FFE12C5179F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6EAD569-49A7-BB7E-C644-8DBCFFB1D36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E105108-720A-D91F-B85D-E67BD7971EB6}"/>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5" name="Platshållare för sidfot 4">
            <a:extLst>
              <a:ext uri="{FF2B5EF4-FFF2-40B4-BE49-F238E27FC236}">
                <a16:creationId xmlns:a16="http://schemas.microsoft.com/office/drawing/2014/main" id="{5929094E-7FAF-6195-EDDC-E7DA84F774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19FB815-221C-4FC4-AD88-B2899DA509D1}"/>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335312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1FFE2-8409-4350-AF60-9BD70D71D923}" type="datetimeFigureOut">
              <a:rPr lang="sv-SE" smtClean="0"/>
              <a:t>2023-05-29</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22AD12E2-B146-4AD6-9AEF-80648EA68291}" type="slidenum">
              <a:rPr lang="sv-SE" smtClean="0"/>
              <a:t>‹#›</a:t>
            </a:fld>
            <a:endParaRPr lang="sv-SE"/>
          </a:p>
        </p:txBody>
      </p:sp>
    </p:spTree>
    <p:extLst>
      <p:ext uri="{BB962C8B-B14F-4D97-AF65-F5344CB8AC3E}">
        <p14:creationId xmlns:p14="http://schemas.microsoft.com/office/powerpoint/2010/main" val="1538745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E80524-1E37-0E27-6357-FAA6004E900D}"/>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2493CC9-534B-9CC0-EAC6-608C05CF24B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C7504B6-0E15-CA7C-2E67-69A766B2FE4A}"/>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5" name="Platshållare för sidfot 4">
            <a:extLst>
              <a:ext uri="{FF2B5EF4-FFF2-40B4-BE49-F238E27FC236}">
                <a16:creationId xmlns:a16="http://schemas.microsoft.com/office/drawing/2014/main" id="{61EDDF25-48CD-7AE2-69CB-55669B28BA8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AAAD7C1-A8D2-DF9C-0C90-4F95521BFF95}"/>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506866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E086DC-7512-D0D9-244D-F9866F5774F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7E919E9-134C-4F1C-44AB-5CF131115211}"/>
              </a:ext>
            </a:extLst>
          </p:cNvPr>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42B8890-501B-74C6-A7E7-77771A8911D1}"/>
              </a:ext>
            </a:extLst>
          </p:cNvPr>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0B82918-54CC-E830-5AB2-D52A573FFFCD}"/>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6" name="Platshållare för sidfot 5">
            <a:extLst>
              <a:ext uri="{FF2B5EF4-FFF2-40B4-BE49-F238E27FC236}">
                <a16:creationId xmlns:a16="http://schemas.microsoft.com/office/drawing/2014/main" id="{A688EE5C-FE6E-CD0B-9E60-1BF0CEA57F1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BA5F956-37A0-ED2A-7E13-94DBF9227379}"/>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901345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2929C1-A999-60A6-6DCB-C0468E520FC4}"/>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0CF1074-8A69-006D-8EC7-5075055DB0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B6943FB-A7CF-2F05-0D00-26624CAAC801}"/>
              </a:ext>
            </a:extLst>
          </p:cNvPr>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E0916BF-ED25-C3D9-4281-3BEEB21C2A1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04015B7-729C-1298-30ED-0E6531DBC6A1}"/>
              </a:ext>
            </a:extLst>
          </p:cNvPr>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8B49C68-388A-27A4-AABA-061F926EFA2E}"/>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8" name="Platshållare för sidfot 7">
            <a:extLst>
              <a:ext uri="{FF2B5EF4-FFF2-40B4-BE49-F238E27FC236}">
                <a16:creationId xmlns:a16="http://schemas.microsoft.com/office/drawing/2014/main" id="{B1B0FEFF-2A2C-E63A-2B90-07402E59026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3A6827F-577E-1150-92AE-0EF7E37032A4}"/>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111665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6CD487-A8BB-6F18-CCB0-B9306CD8E38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C320922-1709-17CB-5DF0-308B2E9C32E9}"/>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4" name="Platshållare för sidfot 3">
            <a:extLst>
              <a:ext uri="{FF2B5EF4-FFF2-40B4-BE49-F238E27FC236}">
                <a16:creationId xmlns:a16="http://schemas.microsoft.com/office/drawing/2014/main" id="{60BEFF19-7122-1F6D-96A4-5FA18E6F87B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495E06C-6DE6-50DE-1E01-AF4566ADA18C}"/>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4076261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BC2F311-5221-C869-5288-DFA04AC68591}"/>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3" name="Platshållare för sidfot 2">
            <a:extLst>
              <a:ext uri="{FF2B5EF4-FFF2-40B4-BE49-F238E27FC236}">
                <a16:creationId xmlns:a16="http://schemas.microsoft.com/office/drawing/2014/main" id="{78BE86C3-277C-DBED-B1CB-3AD67079638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FE92195-47AE-1D02-ABD4-073EA84F8B19}"/>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1058765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CCDFC4-ADDF-79F6-A299-5AD4ACA200D3}"/>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7470BD9-47A5-D25B-CF94-04F964CE3A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80C869D-A3EF-B5DE-82F2-307D2BB455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D59C7D4-E15C-0DD7-546E-AFCC60D34E00}"/>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6" name="Platshållare för sidfot 5">
            <a:extLst>
              <a:ext uri="{FF2B5EF4-FFF2-40B4-BE49-F238E27FC236}">
                <a16:creationId xmlns:a16="http://schemas.microsoft.com/office/drawing/2014/main" id="{AEDA006A-2AD2-430D-78FA-AC1F1F0120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9171FC-BA10-539B-03DB-93CE280AB0F4}"/>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1817379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E21EFF-576D-CB86-D172-E75D0724FA86}"/>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EAF8F00-75F5-0146-A064-BC9B881C15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0D827BEA-8C5B-9D1D-4EEC-856BA391B5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61C39EF-DABA-FA75-3267-BD5609DA3CA9}"/>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6" name="Platshållare för sidfot 5">
            <a:extLst>
              <a:ext uri="{FF2B5EF4-FFF2-40B4-BE49-F238E27FC236}">
                <a16:creationId xmlns:a16="http://schemas.microsoft.com/office/drawing/2014/main" id="{0725CC46-28F5-1EC0-DE2D-2E3632A3372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712D9AB-D815-1D79-1F6D-06DE5899F1B3}"/>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572096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C867D7-B8A3-CA68-EB30-844AA205D03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A58DE5F-4B8B-C5E5-0B83-E13834FAAC6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0488720-B6EF-B4EC-E2A2-6486331168A9}"/>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5" name="Platshållare för sidfot 4">
            <a:extLst>
              <a:ext uri="{FF2B5EF4-FFF2-40B4-BE49-F238E27FC236}">
                <a16:creationId xmlns:a16="http://schemas.microsoft.com/office/drawing/2014/main" id="{192D551E-4CDA-0EC3-571F-0EB886E8FE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E0A2E4-1A9B-6459-E104-BC5D839C5759}"/>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25493679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FC02F8C-3712-236B-D6EE-87F8B9AA98DB}"/>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6C129E6-2DBE-4F0A-5779-C622BD323A23}"/>
              </a:ext>
            </a:extLst>
          </p:cNvPr>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149ADE-F3F0-BFCB-7FA6-C630F7CE3533}"/>
              </a:ext>
            </a:extLst>
          </p:cNvPr>
          <p:cNvSpPr>
            <a:spLocks noGrp="1"/>
          </p:cNvSpPr>
          <p:nvPr>
            <p:ph type="dt" sz="half" idx="10"/>
          </p:nvPr>
        </p:nvSpPr>
        <p:spPr/>
        <p:txBody>
          <a:bodyPr/>
          <a:lstStyle/>
          <a:p>
            <a:fld id="{9A2280A7-DC61-46A0-96C8-B88BDF18B725}" type="datetimeFigureOut">
              <a:rPr lang="sv-SE" smtClean="0"/>
              <a:t>2023-05-29</a:t>
            </a:fld>
            <a:endParaRPr lang="sv-SE"/>
          </a:p>
        </p:txBody>
      </p:sp>
      <p:sp>
        <p:nvSpPr>
          <p:cNvPr id="5" name="Platshållare för sidfot 4">
            <a:extLst>
              <a:ext uri="{FF2B5EF4-FFF2-40B4-BE49-F238E27FC236}">
                <a16:creationId xmlns:a16="http://schemas.microsoft.com/office/drawing/2014/main" id="{21023E7A-1CF2-8503-2BCB-0C07BF4449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7267344-DDD0-F64D-2B0A-1A74554A69E9}"/>
              </a:ext>
            </a:extLst>
          </p:cNvPr>
          <p:cNvSpPr>
            <a:spLocks noGrp="1"/>
          </p:cNvSpPr>
          <p:nvPr>
            <p:ph type="sldNum" sz="quarter" idx="12"/>
          </p:nvPr>
        </p:nvSpPr>
        <p:spPr/>
        <p:txBody>
          <a:bodyPr/>
          <a:lstStyle/>
          <a:p>
            <a:fld id="{5E1FDD75-47F7-49FA-9ADF-BD0103FC2049}" type="slidenum">
              <a:rPr lang="sv-SE" smtClean="0"/>
              <a:t>‹#›</a:t>
            </a:fld>
            <a:endParaRPr lang="sv-SE"/>
          </a:p>
        </p:txBody>
      </p:sp>
    </p:spTree>
    <p:extLst>
      <p:ext uri="{BB962C8B-B14F-4D97-AF65-F5344CB8AC3E}">
        <p14:creationId xmlns:p14="http://schemas.microsoft.com/office/powerpoint/2010/main" val="42237877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FÖRSTA sida_färg + boxar">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9144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 name="Rubrik 1"/>
          <p:cNvSpPr>
            <a:spLocks noGrp="1"/>
          </p:cNvSpPr>
          <p:nvPr>
            <p:ph type="ctrTitle" hasCustomPrompt="1"/>
          </p:nvPr>
        </p:nvSpPr>
        <p:spPr>
          <a:xfrm>
            <a:off x="1054729" y="2040896"/>
            <a:ext cx="6858000" cy="1572521"/>
          </a:xfrm>
        </p:spPr>
        <p:txBody>
          <a:bodyPr anchor="ctr" anchorCtr="0"/>
          <a:lstStyle>
            <a:lvl1pPr algn="l">
              <a:defRPr sz="36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
        <p:nvSpPr>
          <p:cNvPr id="8" name="Rektangel 7">
            <a:extLst>
              <a:ext uri="{FF2B5EF4-FFF2-40B4-BE49-F238E27FC236}">
                <a16:creationId xmlns:a16="http://schemas.microsoft.com/office/drawing/2014/main" id="{AE0CC2FB-27A4-48A8-9CC1-9857E6AD1537}"/>
              </a:ext>
            </a:extLst>
          </p:cNvPr>
          <p:cNvSpPr/>
          <p:nvPr userDrawn="1"/>
        </p:nvSpPr>
        <p:spPr>
          <a:xfrm>
            <a:off x="941151" y="5651771"/>
            <a:ext cx="20574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9" name="Rektangel 8">
            <a:extLst>
              <a:ext uri="{FF2B5EF4-FFF2-40B4-BE49-F238E27FC236}">
                <a16:creationId xmlns:a16="http://schemas.microsoft.com/office/drawing/2014/main" id="{F9D15A21-0D9F-4C11-BBF4-310E505C3EAC}"/>
              </a:ext>
            </a:extLst>
          </p:cNvPr>
          <p:cNvSpPr/>
          <p:nvPr userDrawn="1"/>
        </p:nvSpPr>
        <p:spPr>
          <a:xfrm>
            <a:off x="7222787" y="1"/>
            <a:ext cx="1224656"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1350"/>
          </a:p>
        </p:txBody>
      </p:sp>
      <p:sp>
        <p:nvSpPr>
          <p:cNvPr id="10" name="Platshållare för text 8">
            <a:extLst>
              <a:ext uri="{FF2B5EF4-FFF2-40B4-BE49-F238E27FC236}">
                <a16:creationId xmlns:a16="http://schemas.microsoft.com/office/drawing/2014/main" id="{940486F3-FA55-4A33-8C2A-D62A2AE90CEB}"/>
              </a:ext>
            </a:extLst>
          </p:cNvPr>
          <p:cNvSpPr>
            <a:spLocks noGrp="1"/>
          </p:cNvSpPr>
          <p:nvPr>
            <p:ph type="body" sz="quarter" idx="12" hasCustomPrompt="1"/>
          </p:nvPr>
        </p:nvSpPr>
        <p:spPr>
          <a:xfrm>
            <a:off x="3286930" y="5913006"/>
            <a:ext cx="3281528" cy="552450"/>
          </a:xfrm>
        </p:spPr>
        <p:txBody>
          <a:bodyPr wrap="none"/>
          <a:lstStyle>
            <a:lvl1pPr marL="0" indent="0">
              <a:buFontTx/>
              <a:buNone/>
              <a:defRPr sz="1200">
                <a:solidFill>
                  <a:schemeClr val="bg1"/>
                </a:solidFill>
              </a:defRPr>
            </a:lvl1pPr>
            <a:lvl2pPr marL="319088" indent="0">
              <a:buNone/>
              <a:defRPr/>
            </a:lvl2pPr>
          </a:lstStyle>
          <a:p>
            <a:pPr lvl="0"/>
            <a:r>
              <a:rPr lang="sv-SE"/>
              <a:t>Skriv datum</a:t>
            </a:r>
          </a:p>
        </p:txBody>
      </p:sp>
    </p:spTree>
    <p:extLst>
      <p:ext uri="{BB962C8B-B14F-4D97-AF65-F5344CB8AC3E}">
        <p14:creationId xmlns:p14="http://schemas.microsoft.com/office/powerpoint/2010/main" val="11761539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pic>
        <p:nvPicPr>
          <p:cNvPr id="7" name="Bildobjekt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97252" y="1772820"/>
            <a:ext cx="23495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7576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Avsnittsrubrik MELLANROSA + Boxar">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47800" y="3036094"/>
            <a:ext cx="6248400" cy="785813"/>
          </a:xfrm>
        </p:spPr>
        <p:txBody>
          <a:bodyPr anchor="b"/>
          <a:lstStyle>
            <a:lvl1pPr algn="l">
              <a:defRPr sz="36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941151" y="5651771"/>
            <a:ext cx="20574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4" name="Rektangel 3">
            <a:extLst>
              <a:ext uri="{FF2B5EF4-FFF2-40B4-BE49-F238E27FC236}">
                <a16:creationId xmlns:a16="http://schemas.microsoft.com/office/drawing/2014/main" id="{04A44329-4A30-4147-A51B-B33BC0A7B5F4}"/>
              </a:ext>
            </a:extLst>
          </p:cNvPr>
          <p:cNvSpPr/>
          <p:nvPr userDrawn="1"/>
        </p:nvSpPr>
        <p:spPr>
          <a:xfrm>
            <a:off x="7222787" y="1"/>
            <a:ext cx="1224656"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1350"/>
          </a:p>
        </p:txBody>
      </p:sp>
    </p:spTree>
    <p:extLst>
      <p:ext uri="{BB962C8B-B14F-4D97-AF65-F5344CB8AC3E}">
        <p14:creationId xmlns:p14="http://schemas.microsoft.com/office/powerpoint/2010/main" val="37742731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Avsnittsrubrik_LJUSBLÅ">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47800" y="3036094"/>
            <a:ext cx="6248400" cy="785813"/>
          </a:xfrm>
        </p:spPr>
        <p:txBody>
          <a:bodyPr anchor="b"/>
          <a:lstStyle>
            <a:lvl1pPr algn="l">
              <a:defRPr sz="3600">
                <a:solidFill>
                  <a:srgbClr val="18185C"/>
                </a:solidFill>
              </a:defRPr>
            </a:lvl1pPr>
          </a:lstStyle>
          <a:p>
            <a:r>
              <a:rPr lang="sv-SE"/>
              <a:t>Avsnittsrubrik</a:t>
            </a:r>
          </a:p>
        </p:txBody>
      </p:sp>
    </p:spTree>
    <p:extLst>
      <p:ext uri="{BB962C8B-B14F-4D97-AF65-F5344CB8AC3E}">
        <p14:creationId xmlns:p14="http://schemas.microsoft.com/office/powerpoint/2010/main" val="31791451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ext + Bild (utfall)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6427" y="1027306"/>
            <a:ext cx="371499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056427" y="1857984"/>
            <a:ext cx="3714989"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496933"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5464513" y="0"/>
            <a:ext cx="3679487" cy="6858000"/>
          </a:xfrm>
          <a:solidFill>
            <a:schemeClr val="bg1">
              <a:lumMod val="95000"/>
            </a:schemeClr>
          </a:solidFill>
        </p:spPr>
        <p:txBody>
          <a:bodyPr/>
          <a:lstStyle>
            <a:lvl1pPr marL="0" marR="0" indent="0" algn="ctr" defTabSz="685800" rtl="0" eaLnBrk="1" fontAlgn="auto" latinLnBrk="0" hangingPunct="1">
              <a:lnSpc>
                <a:spcPct val="100000"/>
              </a:lnSpc>
              <a:spcBef>
                <a:spcPts val="900"/>
              </a:spcBef>
              <a:spcAft>
                <a:spcPts val="0"/>
              </a:spcAft>
              <a:buClrTx/>
              <a:buSzTx/>
              <a:buFontTx/>
              <a:buNone/>
              <a:tabLst/>
              <a:defRPr sz="900">
                <a:solidFill>
                  <a:schemeClr val="bg1">
                    <a:lumMod val="65000"/>
                  </a:schemeClr>
                </a:solidFill>
              </a:defRPr>
            </a:lvl1pPr>
          </a:lstStyle>
          <a:p>
            <a:pPr marL="0" marR="0" lvl="0" indent="0" algn="ctr" defTabSz="685800" rtl="0" eaLnBrk="1" fontAlgn="auto" latinLnBrk="0" hangingPunct="1">
              <a:lnSpc>
                <a:spcPct val="100000"/>
              </a:lnSpc>
              <a:spcBef>
                <a:spcPts val="9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Tree>
    <p:extLst>
      <p:ext uri="{BB962C8B-B14F-4D97-AF65-F5344CB8AC3E}">
        <p14:creationId xmlns:p14="http://schemas.microsoft.com/office/powerpoint/2010/main" val="17410602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ext + Lisat - Vit bakgrund - LJUS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5464513" y="0"/>
            <a:ext cx="367948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sz="1350"/>
          </a:p>
        </p:txBody>
      </p:sp>
      <p:sp>
        <p:nvSpPr>
          <p:cNvPr id="2" name="Rubrik 1"/>
          <p:cNvSpPr>
            <a:spLocks noGrp="1"/>
          </p:cNvSpPr>
          <p:nvPr>
            <p:ph type="title" hasCustomPrompt="1"/>
          </p:nvPr>
        </p:nvSpPr>
        <p:spPr>
          <a:xfrm>
            <a:off x="693097" y="1027306"/>
            <a:ext cx="395133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6062765" y="1857984"/>
            <a:ext cx="2584303" cy="4014332"/>
          </a:xfrm>
        </p:spPr>
        <p:txBody>
          <a:bodyPr/>
          <a:lstStyle>
            <a:lvl1pPr marL="257175" indent="-257175">
              <a:buFont typeface="Arial" panose="020B0604020202020204" pitchFamily="34" charset="0"/>
              <a:buChar char="•"/>
              <a:defRPr sz="1200">
                <a:solidFill>
                  <a:srgbClr val="18185C"/>
                </a:solidFill>
              </a:defRPr>
            </a:lvl1pPr>
            <a:lvl2pPr>
              <a:defRPr sz="1050">
                <a:solidFill>
                  <a:srgbClr val="18185C"/>
                </a:solidFill>
              </a:defRPr>
            </a:lvl2pPr>
            <a:lvl3pPr>
              <a:defRPr sz="900">
                <a:solidFill>
                  <a:srgbClr val="18185C"/>
                </a:solidFill>
              </a:defRPr>
            </a:lvl3pPr>
            <a:lvl4pPr>
              <a:defRPr sz="825">
                <a:solidFill>
                  <a:srgbClr val="18185C"/>
                </a:solidFill>
              </a:defRPr>
            </a:lvl4pPr>
            <a:lvl5pPr>
              <a:defRPr sz="825">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693097" y="1857984"/>
            <a:ext cx="4078320" cy="4014332"/>
          </a:xfrm>
        </p:spPr>
        <p:txBody>
          <a:bodyPr/>
          <a:lstStyle>
            <a:lvl1pPr marL="0" indent="0">
              <a:buFontTx/>
              <a:buNone/>
              <a:defRPr sz="1200">
                <a:solidFill>
                  <a:schemeClr val="tx1"/>
                </a:solidFill>
              </a:defRPr>
            </a:lvl1pPr>
            <a:lvl2pPr>
              <a:defRPr sz="1050">
                <a:solidFill>
                  <a:schemeClr val="tx1"/>
                </a:solidFill>
              </a:defRPr>
            </a:lvl2pPr>
            <a:lvl3pPr>
              <a:defRPr sz="900">
                <a:solidFill>
                  <a:schemeClr val="tx1"/>
                </a:solidFill>
              </a:defRPr>
            </a:lvl3pPr>
            <a:lvl4pPr>
              <a:defRPr sz="825">
                <a:solidFill>
                  <a:schemeClr val="tx1"/>
                </a:solidFill>
              </a:defRPr>
            </a:lvl4pPr>
            <a:lvl5pPr>
              <a:defRPr sz="825">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Tree>
    <p:extLst>
      <p:ext uri="{BB962C8B-B14F-4D97-AF65-F5344CB8AC3E}">
        <p14:creationId xmlns:p14="http://schemas.microsoft.com/office/powerpoint/2010/main" val="259788558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Punktlista_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56427" y="1796432"/>
            <a:ext cx="6949101" cy="491783"/>
          </a:xfrm>
        </p:spPr>
        <p:txBody>
          <a:bodyPr/>
          <a:lstStyle>
            <a:lvl1pPr>
              <a:defRPr>
                <a:solidFill>
                  <a:srgbClr val="CE086A"/>
                </a:solidFill>
              </a:defRPr>
            </a:lvl1pPr>
          </a:lstStyle>
          <a:p>
            <a:r>
              <a:rPr lang="sv-SE"/>
              <a:t>Enradig sidrubrik</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1848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9618"/>
            <a:ext cx="7772400" cy="1872235"/>
          </a:xfrm>
        </p:spPr>
        <p:txBody>
          <a:bodyPr anchor="ctr" anchorCtr="0">
            <a:noAutofit/>
          </a:bodyPr>
          <a:lstStyle>
            <a:lvl1pPr algn="ctr">
              <a:defRPr sz="2475"/>
            </a:lvl1p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Tree>
    <p:extLst>
      <p:ext uri="{BB962C8B-B14F-4D97-AF65-F5344CB8AC3E}">
        <p14:creationId xmlns:p14="http://schemas.microsoft.com/office/powerpoint/2010/main" val="1048935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8" name="Platshållare för innehåll 7"/>
          <p:cNvSpPr>
            <a:spLocks noGrp="1"/>
          </p:cNvSpPr>
          <p:nvPr>
            <p:ph sz="quarter" idx="13"/>
          </p:nvPr>
        </p:nvSpPr>
        <p:spPr>
          <a:xfrm>
            <a:off x="539554" y="1772816"/>
            <a:ext cx="8064896" cy="42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25288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9554" y="2657187"/>
            <a:ext cx="8064896" cy="3316407"/>
          </a:xfrm>
        </p:spPr>
        <p:txBody>
          <a:bodyPr/>
          <a:lstStyle>
            <a:lvl1pPr marL="153591" indent="-153591">
              <a:buFont typeface="Arial" panose="020B0604020202020204" pitchFamily="34" charset="0"/>
              <a:buChar char="•"/>
              <a:defRPr sz="1350" b="0" i="0"/>
            </a:lvl1pPr>
            <a:lvl2pPr marL="299145" indent="-128588">
              <a:defRPr sz="1125" b="0"/>
            </a:lvl2pPr>
            <a:lvl3pPr marL="452735" indent="-128588">
              <a:defRPr sz="1013"/>
            </a:lvl3pPr>
            <a:lvl4pPr marL="606326" indent="-128588">
              <a:defRPr sz="1013"/>
            </a:lvl4pPr>
            <a:lvl5pPr marL="759917" indent="-128588">
              <a:defRPr sz="1013"/>
            </a:lvl5pPr>
          </a:lstStyle>
          <a:p>
            <a:pPr lvl="0"/>
            <a:r>
              <a:rPr lang="sv-SE"/>
              <a:t>Skriv punktlista här</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78741E12-CC10-49C1-8024-642781931FB1}" type="datetimeFigureOut">
              <a:rPr lang="sv-SE" smtClean="0"/>
              <a:t>2023-05-29</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96EF9EC-098F-4CEF-97A4-A233AFC6125F}" type="slidenum">
              <a:rPr lang="sv-SE" smtClean="0"/>
              <a:t>‹#›</a:t>
            </a:fld>
            <a:endParaRPr lang="sv-SE"/>
          </a:p>
        </p:txBody>
      </p:sp>
      <p:sp>
        <p:nvSpPr>
          <p:cNvPr id="11" name="Rubrik 10"/>
          <p:cNvSpPr>
            <a:spLocks noGrp="1"/>
          </p:cNvSpPr>
          <p:nvPr>
            <p:ph type="title"/>
          </p:nvPr>
        </p:nvSpPr>
        <p:spPr/>
        <p:txBody>
          <a:bodyPr/>
          <a:lstStyle/>
          <a:p>
            <a:r>
              <a:rPr lang="sv-SE"/>
              <a:t>Klicka här för att ändra format</a:t>
            </a:r>
          </a:p>
        </p:txBody>
      </p:sp>
      <p:sp>
        <p:nvSpPr>
          <p:cNvPr id="13" name="Platshållare för text 12"/>
          <p:cNvSpPr>
            <a:spLocks noGrp="1"/>
          </p:cNvSpPr>
          <p:nvPr>
            <p:ph type="body" sz="quarter" idx="13" hasCustomPrompt="1"/>
          </p:nvPr>
        </p:nvSpPr>
        <p:spPr>
          <a:xfrm>
            <a:off x="539554" y="1700808"/>
            <a:ext cx="8064896" cy="633412"/>
          </a:xfrm>
        </p:spPr>
        <p:txBody>
          <a:bodyPr anchor="ctr" anchorCtr="0">
            <a:noAutofit/>
          </a:bodyPr>
          <a:lstStyle>
            <a:lvl1pPr marL="0" indent="0">
              <a:lnSpc>
                <a:spcPct val="105000"/>
              </a:lnSpc>
              <a:buNone/>
              <a:defRPr b="1"/>
            </a:lvl1pPr>
            <a:lvl2pPr marL="170558" indent="0">
              <a:buNone/>
              <a:defRPr b="1"/>
            </a:lvl2pPr>
            <a:lvl3pPr marL="324148" indent="0">
              <a:buNone/>
              <a:defRPr b="1"/>
            </a:lvl3pPr>
            <a:lvl4pPr marL="477739" indent="0">
              <a:buNone/>
              <a:defRPr b="1"/>
            </a:lvl4pPr>
            <a:lvl5pPr marL="631329" indent="0">
              <a:buNone/>
              <a:defRPr b="1"/>
            </a:lvl5pPr>
          </a:lstStyle>
          <a:p>
            <a:pPr lvl="0"/>
            <a:r>
              <a:rPr lang="sv-SE"/>
              <a:t>Skriv underrubrik här</a:t>
            </a:r>
          </a:p>
        </p:txBody>
      </p:sp>
    </p:spTree>
    <p:extLst>
      <p:ext uri="{BB962C8B-B14F-4D97-AF65-F5344CB8AC3E}">
        <p14:creationId xmlns:p14="http://schemas.microsoft.com/office/powerpoint/2010/main" val="389620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3.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4.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slideLayout" Target="../slideLayouts/slideLayout44.xml"/><Relationship Id="rId7"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dobjekt 6"/>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8424068" y="5889946"/>
            <a:ext cx="500063" cy="657225"/>
          </a:xfrm>
          <a:prstGeom prst="rect">
            <a:avLst/>
          </a:prstGeom>
        </p:spPr>
      </p:pic>
    </p:spTree>
    <p:extLst>
      <p:ext uri="{BB962C8B-B14F-4D97-AF65-F5344CB8AC3E}">
        <p14:creationId xmlns:p14="http://schemas.microsoft.com/office/powerpoint/2010/main" val="1618145823"/>
      </p:ext>
    </p:extLst>
  </p:cSld>
  <p:clrMap bg1="lt1" tx1="dk1" bg2="lt2" tx2="dk2" accent1="accent1" accent2="accent2" accent3="accent3" accent4="accent4" accent5="accent5" accent6="accent6" hlink="hlink" folHlink="folHlink"/>
  <p:sldLayoutIdLst>
    <p:sldLayoutId id="2147483698" r:id="rId1"/>
    <p:sldLayoutId id="2147483721" r:id="rId2"/>
    <p:sldLayoutId id="2147483722" r:id="rId3"/>
    <p:sldLayoutId id="2147483723" r:id="rId4"/>
    <p:sldLayoutId id="2147483724"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4" y="269394"/>
            <a:ext cx="8064896" cy="1224000"/>
          </a:xfrm>
          <a:prstGeom prst="rect">
            <a:avLst/>
          </a:prstGeom>
        </p:spPr>
        <p:txBody>
          <a:bodyPr vert="horz" lIns="91440" tIns="45720" rIns="91440" bIns="4572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539554" y="1769473"/>
            <a:ext cx="8064896" cy="422033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539552" y="6137983"/>
            <a:ext cx="1080000" cy="244800"/>
          </a:xfrm>
          <a:prstGeom prst="rect">
            <a:avLst/>
          </a:prstGeom>
        </p:spPr>
        <p:txBody>
          <a:bodyPr vert="horz" lIns="91440" tIns="45720" rIns="91440" bIns="45720" rtlCol="0" anchor="ctr"/>
          <a:lstStyle>
            <a:lvl1pPr algn="l">
              <a:defRPr sz="675">
                <a:solidFill>
                  <a:schemeClr val="tx1">
                    <a:tint val="75000"/>
                  </a:schemeClr>
                </a:solidFill>
              </a:defRPr>
            </a:lvl1pPr>
          </a:lstStyle>
          <a:p>
            <a:fld id="{78741E12-CC10-49C1-8024-642781931FB1}" type="datetimeFigureOut">
              <a:rPr lang="sv-SE" smtClean="0"/>
              <a:t>2023-05-29</a:t>
            </a:fld>
            <a:endParaRPr lang="sv-SE"/>
          </a:p>
        </p:txBody>
      </p:sp>
      <p:sp>
        <p:nvSpPr>
          <p:cNvPr id="5" name="Footer Placeholder 4"/>
          <p:cNvSpPr>
            <a:spLocks noGrp="1"/>
          </p:cNvSpPr>
          <p:nvPr>
            <p:ph type="ftr" sz="quarter" idx="3"/>
          </p:nvPr>
        </p:nvSpPr>
        <p:spPr>
          <a:xfrm>
            <a:off x="1649897" y="6137983"/>
            <a:ext cx="6012000" cy="244800"/>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7692242" y="6137983"/>
            <a:ext cx="912207" cy="244800"/>
          </a:xfrm>
          <a:prstGeom prst="rect">
            <a:avLst/>
          </a:prstGeom>
        </p:spPr>
        <p:txBody>
          <a:bodyPr vert="horz" lIns="91440" tIns="45720" rIns="91440" bIns="45720" rtlCol="0" anchor="ctr"/>
          <a:lstStyle>
            <a:lvl1pPr algn="r">
              <a:defRPr sz="675">
                <a:solidFill>
                  <a:schemeClr val="tx1">
                    <a:tint val="75000"/>
                  </a:schemeClr>
                </a:solidFill>
              </a:defRPr>
            </a:lvl1pPr>
          </a:lstStyle>
          <a:p>
            <a:fld id="{096EF9EC-098F-4CEF-97A4-A233AFC6125F}" type="slidenum">
              <a:rPr lang="sv-SE" smtClean="0"/>
              <a:t>‹#›</a:t>
            </a:fld>
            <a:endParaRPr lang="sv-SE"/>
          </a:p>
        </p:txBody>
      </p:sp>
      <p:grpSp>
        <p:nvGrpSpPr>
          <p:cNvPr id="13" name="Grupp 12"/>
          <p:cNvGrpSpPr/>
          <p:nvPr userDrawn="1"/>
        </p:nvGrpSpPr>
        <p:grpSpPr>
          <a:xfrm>
            <a:off x="0" y="6398222"/>
            <a:ext cx="9144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a:p>
          </p:txBody>
        </p:sp>
        <p:pic>
          <p:nvPicPr>
            <p:cNvPr id="12" name="Bildobjekt 11"/>
            <p:cNvPicPr>
              <a:picLocks noChangeAspect="1"/>
            </p:cNvPicPr>
            <p:nvPr userDrawn="1"/>
          </p:nvPicPr>
          <p:blipFill>
            <a:blip r:embed="rId15"/>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207271361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6" r:id="rId9"/>
    <p:sldLayoutId id="2147483700" r:id="rId10"/>
    <p:sldLayoutId id="2147483701" r:id="rId11"/>
    <p:sldLayoutId id="2147483720" r:id="rId12"/>
    <p:sldLayoutId id="2147483725" r:id="rId13"/>
  </p:sldLayoutIdLst>
  <p:txStyles>
    <p:title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mn-lt"/>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mn-lt"/>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269394"/>
            <a:ext cx="8064896" cy="1224000"/>
          </a:xfrm>
          <a:prstGeom prst="rect">
            <a:avLst/>
          </a:prstGeom>
        </p:spPr>
        <p:txBody>
          <a:bodyPr vert="horz" lIns="91440" tIns="45720" rIns="91440" bIns="4572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539552" y="1769473"/>
            <a:ext cx="8064896" cy="422033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539552" y="6137983"/>
            <a:ext cx="1080000" cy="244800"/>
          </a:xfrm>
          <a:prstGeom prst="rect">
            <a:avLst/>
          </a:prstGeom>
        </p:spPr>
        <p:txBody>
          <a:bodyPr vert="horz" lIns="91440" tIns="45720" rIns="91440" bIns="45720" rtlCol="0" anchor="ctr"/>
          <a:lstStyle>
            <a:lvl1pPr algn="l">
              <a:defRPr sz="1200">
                <a:solidFill>
                  <a:schemeClr val="tx1">
                    <a:tint val="75000"/>
                  </a:schemeClr>
                </a:solidFill>
              </a:defRPr>
            </a:lvl1pPr>
          </a:lstStyle>
          <a:p>
            <a:fld id="{78741E12-CC10-49C1-8024-642781931FB1}" type="datetimeFigureOut">
              <a:rPr lang="sv-SE" smtClean="0"/>
              <a:t>2023-05-29</a:t>
            </a:fld>
            <a:endParaRPr lang="sv-SE"/>
          </a:p>
        </p:txBody>
      </p:sp>
      <p:sp>
        <p:nvSpPr>
          <p:cNvPr id="5" name="Footer Placeholder 4"/>
          <p:cNvSpPr>
            <a:spLocks noGrp="1"/>
          </p:cNvSpPr>
          <p:nvPr>
            <p:ph type="ftr" sz="quarter" idx="3"/>
          </p:nvPr>
        </p:nvSpPr>
        <p:spPr>
          <a:xfrm>
            <a:off x="1649897" y="6137983"/>
            <a:ext cx="6012000" cy="244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7692241" y="6137983"/>
            <a:ext cx="912207" cy="244800"/>
          </a:xfrm>
          <a:prstGeom prst="rect">
            <a:avLst/>
          </a:prstGeom>
        </p:spPr>
        <p:txBody>
          <a:bodyPr vert="horz" lIns="91440" tIns="45720" rIns="91440" bIns="45720" rtlCol="0" anchor="ctr"/>
          <a:lstStyle>
            <a:lvl1pPr algn="r">
              <a:defRPr sz="1200">
                <a:solidFill>
                  <a:schemeClr val="tx1">
                    <a:tint val="75000"/>
                  </a:schemeClr>
                </a:solidFill>
              </a:defRPr>
            </a:lvl1pPr>
          </a:lstStyle>
          <a:p>
            <a:fld id="{096EF9EC-098F-4CEF-97A4-A233AFC6125F}" type="slidenum">
              <a:rPr lang="sv-SE" smtClean="0"/>
              <a:t>‹#›</a:t>
            </a:fld>
            <a:endParaRPr lang="sv-SE"/>
          </a:p>
        </p:txBody>
      </p:sp>
      <p:grpSp>
        <p:nvGrpSpPr>
          <p:cNvPr id="13" name="Grupp 12"/>
          <p:cNvGrpSpPr/>
          <p:nvPr userDrawn="1"/>
        </p:nvGrpSpPr>
        <p:grpSpPr>
          <a:xfrm>
            <a:off x="0" y="6398218"/>
            <a:ext cx="9144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900" b="0"/>
            </a:p>
          </p:txBody>
        </p:sp>
        <p:pic>
          <p:nvPicPr>
            <p:cNvPr id="12" name="Bildobjekt 11"/>
            <p:cNvPicPr>
              <a:picLocks noChangeAspect="1"/>
            </p:cNvPicPr>
            <p:nvPr userDrawn="1"/>
          </p:nvPicPr>
          <p:blipFill>
            <a:blip r:embed="rId11"/>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129172349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73050" indent="-273050" algn="l" defTabSz="914400" rtl="0" eaLnBrk="1" latinLnBrk="0" hangingPunct="1">
        <a:lnSpc>
          <a:spcPct val="90000"/>
        </a:lnSpc>
        <a:spcBef>
          <a:spcPts val="1000"/>
        </a:spcBef>
        <a:buClr>
          <a:schemeClr val="accent3"/>
        </a:buClr>
        <a:buFont typeface="Arial" panose="020B0604020202020204" pitchFamily="34" charset="0"/>
        <a:buChar char="•"/>
        <a:defRPr sz="2400" b="0" kern="1200">
          <a:solidFill>
            <a:schemeClr val="tx1"/>
          </a:solidFill>
          <a:latin typeface="+mn-lt"/>
          <a:ea typeface="+mn-ea"/>
          <a:cs typeface="+mn-cs"/>
        </a:defRPr>
      </a:lvl1pPr>
      <a:lvl2pPr marL="531813" indent="-228600" algn="l" defTabSz="914400" rtl="0" eaLnBrk="1" latinLnBrk="0" hangingPunct="1">
        <a:lnSpc>
          <a:spcPct val="90000"/>
        </a:lnSpc>
        <a:spcBef>
          <a:spcPts val="500"/>
        </a:spcBef>
        <a:buClr>
          <a:schemeClr val="accent3"/>
        </a:buClr>
        <a:buFont typeface="Arial" panose="020B0604020202020204" pitchFamily="34" charset="0"/>
        <a:buChar char="•"/>
        <a:defRPr sz="2000" b="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077913"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1350963"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4" y="269394"/>
            <a:ext cx="8064896" cy="1224000"/>
          </a:xfrm>
          <a:prstGeom prst="rect">
            <a:avLst/>
          </a:prstGeom>
        </p:spPr>
        <p:txBody>
          <a:bodyPr vert="horz" lIns="91440" tIns="45720" rIns="91440" bIns="45720" rtlCol="0" anchor="ctr">
            <a:noAutofit/>
          </a:bodyPr>
          <a:lstStyle/>
          <a:p>
            <a:r>
              <a:rPr lang="sv-SE" dirty="0"/>
              <a:t>Klicka här för att ändra format</a:t>
            </a:r>
            <a:endParaRPr lang="en-US" dirty="0"/>
          </a:p>
        </p:txBody>
      </p:sp>
      <p:sp>
        <p:nvSpPr>
          <p:cNvPr id="3" name="Text Placeholder 2"/>
          <p:cNvSpPr>
            <a:spLocks noGrp="1"/>
          </p:cNvSpPr>
          <p:nvPr>
            <p:ph type="body" idx="1"/>
          </p:nvPr>
        </p:nvSpPr>
        <p:spPr>
          <a:xfrm>
            <a:off x="539554" y="1769473"/>
            <a:ext cx="8064896" cy="422033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539552" y="6137983"/>
            <a:ext cx="1080000" cy="244800"/>
          </a:xfrm>
          <a:prstGeom prst="rect">
            <a:avLst/>
          </a:prstGeom>
        </p:spPr>
        <p:txBody>
          <a:bodyPr vert="horz" lIns="91440" tIns="45720" rIns="91440" bIns="45720" rtlCol="0" anchor="ctr"/>
          <a:lstStyle>
            <a:lvl1pPr algn="l">
              <a:defRPr sz="675">
                <a:solidFill>
                  <a:schemeClr val="tx1">
                    <a:tint val="75000"/>
                  </a:schemeClr>
                </a:solidFill>
              </a:defRPr>
            </a:lvl1pPr>
          </a:lstStyle>
          <a:p>
            <a:fld id="{78741E12-CC10-49C1-8024-642781931FB1}" type="datetimeFigureOut">
              <a:rPr lang="sv-SE" smtClean="0"/>
              <a:t>2023-05-29</a:t>
            </a:fld>
            <a:endParaRPr lang="sv-SE"/>
          </a:p>
        </p:txBody>
      </p:sp>
      <p:sp>
        <p:nvSpPr>
          <p:cNvPr id="5" name="Footer Placeholder 4"/>
          <p:cNvSpPr>
            <a:spLocks noGrp="1"/>
          </p:cNvSpPr>
          <p:nvPr>
            <p:ph type="ftr" sz="quarter" idx="3"/>
          </p:nvPr>
        </p:nvSpPr>
        <p:spPr>
          <a:xfrm>
            <a:off x="1649897" y="6137983"/>
            <a:ext cx="6012000" cy="244800"/>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7692242" y="6137983"/>
            <a:ext cx="912207" cy="244800"/>
          </a:xfrm>
          <a:prstGeom prst="rect">
            <a:avLst/>
          </a:prstGeom>
        </p:spPr>
        <p:txBody>
          <a:bodyPr vert="horz" lIns="91440" tIns="45720" rIns="91440" bIns="45720" rtlCol="0" anchor="ctr"/>
          <a:lstStyle>
            <a:lvl1pPr algn="r">
              <a:defRPr sz="675">
                <a:solidFill>
                  <a:schemeClr val="tx1">
                    <a:tint val="75000"/>
                  </a:schemeClr>
                </a:solidFill>
              </a:defRPr>
            </a:lvl1pPr>
          </a:lstStyle>
          <a:p>
            <a:fld id="{096EF9EC-098F-4CEF-97A4-A233AFC6125F}" type="slidenum">
              <a:rPr lang="sv-SE" smtClean="0"/>
              <a:t>‹#›</a:t>
            </a:fld>
            <a:endParaRPr lang="sv-SE"/>
          </a:p>
        </p:txBody>
      </p:sp>
      <p:grpSp>
        <p:nvGrpSpPr>
          <p:cNvPr id="13" name="Grupp 12"/>
          <p:cNvGrpSpPr/>
          <p:nvPr userDrawn="1"/>
        </p:nvGrpSpPr>
        <p:grpSpPr>
          <a:xfrm>
            <a:off x="0" y="6398222"/>
            <a:ext cx="9144000" cy="486295"/>
            <a:chOff x="0" y="6398218"/>
            <a:chExt cx="9144000" cy="486295"/>
          </a:xfrm>
        </p:grpSpPr>
        <p:sp>
          <p:nvSpPr>
            <p:cNvPr id="7" name="Rektangel 6"/>
            <p:cNvSpPr/>
            <p:nvPr userDrawn="1"/>
          </p:nvSpPr>
          <p:spPr>
            <a:xfrm>
              <a:off x="0" y="6398218"/>
              <a:ext cx="9144000" cy="486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180000" bIns="90000" rtlCol="0" anchor="b" anchorCtr="0"/>
            <a:lstStyle/>
            <a:p>
              <a:pPr algn="r"/>
              <a:endParaRPr lang="sv-SE" sz="1069" b="0"/>
            </a:p>
          </p:txBody>
        </p:sp>
        <p:pic>
          <p:nvPicPr>
            <p:cNvPr id="12" name="Bildobjekt 11"/>
            <p:cNvPicPr>
              <a:picLocks noChangeAspect="1"/>
            </p:cNvPicPr>
            <p:nvPr userDrawn="1"/>
          </p:nvPicPr>
          <p:blipFill>
            <a:blip r:embed="rId16"/>
            <a:stretch>
              <a:fillRect/>
            </a:stretch>
          </p:blipFill>
          <p:spPr>
            <a:xfrm>
              <a:off x="7086764" y="6570242"/>
              <a:ext cx="1908000" cy="190434"/>
            </a:xfrm>
            <a:prstGeom prst="rect">
              <a:avLst/>
            </a:prstGeom>
          </p:spPr>
        </p:pic>
      </p:grpSp>
    </p:spTree>
    <p:extLst>
      <p:ext uri="{BB962C8B-B14F-4D97-AF65-F5344CB8AC3E}">
        <p14:creationId xmlns:p14="http://schemas.microsoft.com/office/powerpoint/2010/main" val="194466617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2" r:id="rId10"/>
    <p:sldLayoutId id="2147483763" r:id="rId11"/>
    <p:sldLayoutId id="2147483764" r:id="rId12"/>
    <p:sldLayoutId id="2147483765" r:id="rId13"/>
    <p:sldLayoutId id="2147483766" r:id="rId14"/>
  </p:sldLayoutIdLst>
  <p:txStyles>
    <p:title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153591" indent="-153591" algn="l" defTabSz="514350" rtl="0" eaLnBrk="1" latinLnBrk="0" hangingPunct="1">
        <a:lnSpc>
          <a:spcPct val="90000"/>
        </a:lnSpc>
        <a:spcBef>
          <a:spcPts val="563"/>
        </a:spcBef>
        <a:buClr>
          <a:schemeClr val="accent3"/>
        </a:buClr>
        <a:buFont typeface="Arial" panose="020B0604020202020204" pitchFamily="34" charset="0"/>
        <a:buChar char="•"/>
        <a:defRPr sz="1350" b="0" kern="1200">
          <a:solidFill>
            <a:schemeClr val="tx1"/>
          </a:solidFill>
          <a:latin typeface="+mn-lt"/>
          <a:ea typeface="+mn-ea"/>
          <a:cs typeface="+mn-cs"/>
        </a:defRPr>
      </a:lvl1pPr>
      <a:lvl2pPr marL="299145" indent="-128588" algn="l" defTabSz="514350" rtl="0" eaLnBrk="1" latinLnBrk="0" hangingPunct="1">
        <a:lnSpc>
          <a:spcPct val="90000"/>
        </a:lnSpc>
        <a:spcBef>
          <a:spcPts val="281"/>
        </a:spcBef>
        <a:buClr>
          <a:schemeClr val="accent3"/>
        </a:buClr>
        <a:buFont typeface="Arial" panose="020B0604020202020204" pitchFamily="34" charset="0"/>
        <a:buChar char="•"/>
        <a:defRPr sz="1125" b="0" kern="1200">
          <a:solidFill>
            <a:schemeClr val="tx1"/>
          </a:solidFill>
          <a:latin typeface="+mn-lt"/>
          <a:ea typeface="+mn-ea"/>
          <a:cs typeface="+mn-cs"/>
        </a:defRPr>
      </a:lvl2pPr>
      <a:lvl3pPr marL="452735"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3pPr>
      <a:lvl4pPr marL="606326"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4pPr>
      <a:lvl5pPr marL="759917" indent="-128588" algn="l" defTabSz="514350" rtl="0" eaLnBrk="1" latinLnBrk="0" hangingPunct="1">
        <a:lnSpc>
          <a:spcPct val="90000"/>
        </a:lnSpc>
        <a:spcBef>
          <a:spcPts val="281"/>
        </a:spcBef>
        <a:buClr>
          <a:schemeClr val="accent3"/>
        </a:buClr>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56427" y="962653"/>
            <a:ext cx="6949101" cy="1325563"/>
          </a:xfrm>
          <a:prstGeom prst="rect">
            <a:avLst/>
          </a:prstGeom>
        </p:spPr>
        <p:txBody>
          <a:bodyPr vert="horz" lIns="91440" tIns="45720" rIns="91440" bIns="4572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1056427" y="2357909"/>
            <a:ext cx="6949101" cy="3592041"/>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Picture 3" descr="ST_rgb_ny.tif"/>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47443" y="5949950"/>
            <a:ext cx="405686" cy="539999"/>
          </a:xfrm>
          <a:prstGeom prst="rect">
            <a:avLst/>
          </a:prstGeom>
        </p:spPr>
      </p:pic>
    </p:spTree>
    <p:extLst>
      <p:ext uri="{BB962C8B-B14F-4D97-AF65-F5344CB8AC3E}">
        <p14:creationId xmlns:p14="http://schemas.microsoft.com/office/powerpoint/2010/main" val="70875181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hf sldNum="0" hdr="0"/>
  <p:txStyles>
    <p:titleStyle>
      <a:lvl1pPr algn="l" defTabSz="685800" rtl="0" eaLnBrk="1" latinLnBrk="0" hangingPunct="1">
        <a:lnSpc>
          <a:spcPct val="90000"/>
        </a:lnSpc>
        <a:spcBef>
          <a:spcPct val="0"/>
        </a:spcBef>
        <a:buNone/>
        <a:defRPr sz="2700" b="1" kern="1200">
          <a:solidFill>
            <a:schemeClr val="tx1"/>
          </a:solidFill>
          <a:latin typeface="+mj-lt"/>
          <a:ea typeface="+mj-ea"/>
          <a:cs typeface="+mj-cs"/>
        </a:defRPr>
      </a:lvl1pPr>
    </p:titleStyle>
    <p:bodyStyle>
      <a:lvl1pPr marL="271463" indent="-271463" algn="l" defTabSz="685800" rtl="0" eaLnBrk="1" latinLnBrk="0" hangingPunct="1">
        <a:lnSpc>
          <a:spcPct val="100000"/>
        </a:lnSpc>
        <a:spcBef>
          <a:spcPts val="900"/>
        </a:spcBef>
        <a:buFont typeface="Arial"/>
        <a:buChar char="•"/>
        <a:defRPr sz="1950" kern="1200">
          <a:solidFill>
            <a:schemeClr val="tx1"/>
          </a:solidFill>
          <a:latin typeface="+mn-lt"/>
          <a:ea typeface="+mn-ea"/>
          <a:cs typeface="+mn-cs"/>
        </a:defRPr>
      </a:lvl1pPr>
      <a:lvl2pPr marL="570310" indent="-251222" algn="l" defTabSz="685800" rtl="0" eaLnBrk="1" latinLnBrk="0" hangingPunct="1">
        <a:lnSpc>
          <a:spcPct val="95000"/>
        </a:lnSpc>
        <a:spcBef>
          <a:spcPts val="450"/>
        </a:spcBef>
        <a:buFont typeface="Arial" panose="020B0604020202020204" pitchFamily="34" charset="0"/>
        <a:buChar char="−"/>
        <a:defRPr sz="1800" kern="1200">
          <a:solidFill>
            <a:schemeClr val="tx1"/>
          </a:solidFill>
          <a:latin typeface="+mn-lt"/>
          <a:ea typeface="+mn-ea"/>
          <a:cs typeface="+mn-cs"/>
        </a:defRPr>
      </a:lvl2pPr>
      <a:lvl3pPr marL="781050" indent="-183356" algn="l" defTabSz="685800" rtl="0" eaLnBrk="1" latinLnBrk="0" hangingPunct="1">
        <a:lnSpc>
          <a:spcPct val="95000"/>
        </a:lnSpc>
        <a:spcBef>
          <a:spcPts val="450"/>
        </a:spcBef>
        <a:buFont typeface="Arial"/>
        <a:buChar char="•"/>
        <a:defRPr sz="1500" kern="1200">
          <a:solidFill>
            <a:schemeClr val="tx1"/>
          </a:solidFill>
          <a:latin typeface="+mn-lt"/>
          <a:ea typeface="+mn-ea"/>
          <a:cs typeface="+mn-cs"/>
        </a:defRPr>
      </a:lvl3pPr>
      <a:lvl4pPr marL="1045369" indent="-223838" algn="l" defTabSz="685800" rtl="0" eaLnBrk="1" latinLnBrk="0" hangingPunct="1">
        <a:lnSpc>
          <a:spcPct val="95000"/>
        </a:lnSpc>
        <a:spcBef>
          <a:spcPts val="450"/>
        </a:spcBef>
        <a:buFont typeface="Arial" panose="020B0604020202020204" pitchFamily="34" charset="0"/>
        <a:buChar char="−"/>
        <a:defRPr sz="1350" kern="1200">
          <a:solidFill>
            <a:schemeClr val="tx1"/>
          </a:solidFill>
          <a:latin typeface="+mn-lt"/>
          <a:ea typeface="+mn-ea"/>
          <a:cs typeface="+mn-cs"/>
        </a:defRPr>
      </a:lvl4pPr>
      <a:lvl5pPr marL="1228725" indent="-148829" algn="l" defTabSz="685800" rtl="0" eaLnBrk="1" latinLnBrk="0" hangingPunct="1">
        <a:lnSpc>
          <a:spcPct val="95000"/>
        </a:lnSpc>
        <a:spcBef>
          <a:spcPts val="450"/>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A4C024F-BC5A-0621-AE03-5EFC74331C0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38A5A10-425B-BFBD-6120-EBEFCECB5E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DA60239-B7F7-CB52-F119-BD175D7D5DB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2280A7-DC61-46A0-96C8-B88BDF18B725}" type="datetimeFigureOut">
              <a:rPr lang="sv-SE" smtClean="0"/>
              <a:t>2023-05-29</a:t>
            </a:fld>
            <a:endParaRPr lang="sv-SE"/>
          </a:p>
        </p:txBody>
      </p:sp>
      <p:sp>
        <p:nvSpPr>
          <p:cNvPr id="5" name="Platshållare för sidfot 4">
            <a:extLst>
              <a:ext uri="{FF2B5EF4-FFF2-40B4-BE49-F238E27FC236}">
                <a16:creationId xmlns:a16="http://schemas.microsoft.com/office/drawing/2014/main" id="{4BC0C2DD-7023-85A0-E267-54CB3776E7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7B3E75B-DD69-4D19-5285-5997445D43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1FDD75-47F7-49FA-9ADF-BD0103FC2049}" type="slidenum">
              <a:rPr lang="sv-SE" smtClean="0"/>
              <a:t>‹#›</a:t>
            </a:fld>
            <a:endParaRPr lang="sv-SE"/>
          </a:p>
        </p:txBody>
      </p:sp>
    </p:spTree>
    <p:extLst>
      <p:ext uri="{BB962C8B-B14F-4D97-AF65-F5344CB8AC3E}">
        <p14:creationId xmlns:p14="http://schemas.microsoft.com/office/powerpoint/2010/main" val="22762964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8" r:id="rId13"/>
    <p:sldLayoutId id="2147483789" r:id="rId14"/>
    <p:sldLayoutId id="2147483791" r:id="rId15"/>
    <p:sldLayoutId id="2147483792" r:id="rId16"/>
    <p:sldLayoutId id="2147483793"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521645-6A87-400B-981A-843A74817D13}"/>
              </a:ext>
            </a:extLst>
          </p:cNvPr>
          <p:cNvSpPr>
            <a:spLocks noGrp="1"/>
          </p:cNvSpPr>
          <p:nvPr>
            <p:ph type="ctrTitle"/>
          </p:nvPr>
        </p:nvSpPr>
        <p:spPr/>
        <p:txBody>
          <a:bodyPr/>
          <a:lstStyle/>
          <a:p>
            <a:r>
              <a:rPr lang="sv-SE" dirty="0">
                <a:latin typeface="Santral" pitchFamily="2" charset="0"/>
              </a:rPr>
              <a:t>Avtalsrörelsen 2023</a:t>
            </a:r>
            <a:endParaRPr lang="sv-SE" dirty="0">
              <a:latin typeface="Santral" pitchFamily="2" charset="0"/>
              <a:cs typeface="Arial"/>
            </a:endParaRPr>
          </a:p>
        </p:txBody>
      </p:sp>
      <p:sp>
        <p:nvSpPr>
          <p:cNvPr id="3" name="Platshållare för text 2">
            <a:extLst>
              <a:ext uri="{FF2B5EF4-FFF2-40B4-BE49-F238E27FC236}">
                <a16:creationId xmlns:a16="http://schemas.microsoft.com/office/drawing/2014/main" id="{70E89C60-1E51-402B-829C-F2DA62735803}"/>
              </a:ext>
            </a:extLst>
          </p:cNvPr>
          <p:cNvSpPr>
            <a:spLocks noGrp="1"/>
          </p:cNvSpPr>
          <p:nvPr>
            <p:ph type="body" sz="quarter" idx="12"/>
          </p:nvPr>
        </p:nvSpPr>
        <p:spPr/>
        <p:txBody>
          <a:bodyPr/>
          <a:lstStyle/>
          <a:p>
            <a:endParaRPr lang="sv-SE"/>
          </a:p>
        </p:txBody>
      </p:sp>
    </p:spTree>
    <p:extLst>
      <p:ext uri="{BB962C8B-B14F-4D97-AF65-F5344CB8AC3E}">
        <p14:creationId xmlns:p14="http://schemas.microsoft.com/office/powerpoint/2010/main" val="14295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206E529-75ED-4D14-AD71-DC68F40C88FE}"/>
              </a:ext>
            </a:extLst>
          </p:cNvPr>
          <p:cNvSpPr/>
          <p:nvPr/>
        </p:nvSpPr>
        <p:spPr>
          <a:xfrm>
            <a:off x="0" y="6247614"/>
            <a:ext cx="9144000" cy="66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pic>
        <p:nvPicPr>
          <p:cNvPr id="12" name="Platshållare för innehåll 8">
            <a:extLst>
              <a:ext uri="{FF2B5EF4-FFF2-40B4-BE49-F238E27FC236}">
                <a16:creationId xmlns:a16="http://schemas.microsoft.com/office/drawing/2014/main" id="{5FBE663D-CCD9-4421-9B8A-04ADB384F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900" y="6151287"/>
            <a:ext cx="564456" cy="563260"/>
          </a:xfrm>
          <a:prstGeom prst="rect">
            <a:avLst/>
          </a:prstGeom>
        </p:spPr>
      </p:pic>
      <p:grpSp>
        <p:nvGrpSpPr>
          <p:cNvPr id="2" name="Grupp 1">
            <a:extLst>
              <a:ext uri="{FF2B5EF4-FFF2-40B4-BE49-F238E27FC236}">
                <a16:creationId xmlns:a16="http://schemas.microsoft.com/office/drawing/2014/main" id="{DA1E4B66-BD92-F826-1722-BDAD27991343}"/>
              </a:ext>
            </a:extLst>
          </p:cNvPr>
          <p:cNvGrpSpPr/>
          <p:nvPr/>
        </p:nvGrpSpPr>
        <p:grpSpPr>
          <a:xfrm>
            <a:off x="1405778" y="2422808"/>
            <a:ext cx="6798451" cy="3555205"/>
            <a:chOff x="574005" y="1842705"/>
            <a:chExt cx="8884955" cy="3717106"/>
          </a:xfrm>
        </p:grpSpPr>
        <p:sp>
          <p:nvSpPr>
            <p:cNvPr id="6" name="Rubrik 2"/>
            <p:cNvSpPr txBox="1">
              <a:spLocks/>
            </p:cNvSpPr>
            <p:nvPr/>
          </p:nvSpPr>
          <p:spPr>
            <a:xfrm>
              <a:off x="2007929" y="4382975"/>
              <a:ext cx="5915025" cy="745629"/>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000" b="1" kern="1200">
                  <a:solidFill>
                    <a:srgbClr val="00AFEA"/>
                  </a:solidFill>
                  <a:latin typeface="Arial" panose="020B0604020202020204" pitchFamily="34" charset="0"/>
                  <a:ea typeface="+mj-ea"/>
                  <a:cs typeface="Arial" panose="020B0604020202020204" pitchFamily="34" charset="0"/>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endParaRPr kumimoji="0" lang="sv-SE" sz="14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3" name="Parallelltrapets 12">
              <a:extLst>
                <a:ext uri="{FF2B5EF4-FFF2-40B4-BE49-F238E27FC236}">
                  <a16:creationId xmlns:a16="http://schemas.microsoft.com/office/drawing/2014/main" id="{1D96F0F0-88EA-423E-B545-86F520E66992}"/>
                </a:ext>
              </a:extLst>
            </p:cNvPr>
            <p:cNvSpPr/>
            <p:nvPr/>
          </p:nvSpPr>
          <p:spPr>
            <a:xfrm>
              <a:off x="1539401" y="4953524"/>
              <a:ext cx="6023114" cy="606287"/>
            </a:xfrm>
            <a:prstGeom prst="trapezoid">
              <a:avLst>
                <a:gd name="adj" fmla="val 87295"/>
              </a:avLst>
            </a:prstGeom>
            <a:noFill/>
            <a:ln w="28575">
              <a:solidFill>
                <a:srgbClr val="00BC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ruta 13">
              <a:extLst>
                <a:ext uri="{FF2B5EF4-FFF2-40B4-BE49-F238E27FC236}">
                  <a16:creationId xmlns:a16="http://schemas.microsoft.com/office/drawing/2014/main" id="{DD9D93BB-742D-4B47-AF40-B7D2C5611C54}"/>
                </a:ext>
              </a:extLst>
            </p:cNvPr>
            <p:cNvSpPr txBox="1"/>
            <p:nvPr/>
          </p:nvSpPr>
          <p:spPr>
            <a:xfrm>
              <a:off x="1893661" y="5072001"/>
              <a:ext cx="5668854" cy="30777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    LAS, MBL, FML, AML, FL, FLL, SemL, ATL, SLL, </a:t>
              </a:r>
              <a:r>
                <a:rPr kumimoji="0" lang="sv-SE" sz="1400" b="0" i="0" u="none" strike="noStrike" kern="1200" cap="none" spc="0" normalizeH="0" baseline="0" noProof="0" dirty="0" err="1">
                  <a:ln>
                    <a:noFill/>
                  </a:ln>
                  <a:solidFill>
                    <a:prstClr val="black"/>
                  </a:solidFill>
                  <a:effectLst/>
                  <a:uLnTx/>
                  <a:uFillTx/>
                  <a:latin typeface="Arial"/>
                  <a:ea typeface="+mn-ea"/>
                  <a:cs typeface="+mn-cs"/>
                </a:rPr>
                <a:t>DiskL</a:t>
              </a:r>
              <a:r>
                <a:rPr kumimoji="0" lang="sv-SE" sz="1400" b="0" i="0" u="none" strike="noStrike" kern="1200" cap="none" spc="0" normalizeH="0" baseline="0" noProof="0" dirty="0">
                  <a:ln>
                    <a:noFill/>
                  </a:ln>
                  <a:solidFill>
                    <a:prstClr val="black"/>
                  </a:solidFill>
                  <a:effectLst/>
                  <a:uLnTx/>
                  <a:uFillTx/>
                  <a:latin typeface="Arial"/>
                  <a:ea typeface="+mn-ea"/>
                  <a:cs typeface="+mn-cs"/>
                </a:rPr>
                <a:t>  etc.</a:t>
              </a:r>
            </a:p>
          </p:txBody>
        </p:sp>
        <p:sp>
          <p:nvSpPr>
            <p:cNvPr id="15" name="textruta 14">
              <a:extLst>
                <a:ext uri="{FF2B5EF4-FFF2-40B4-BE49-F238E27FC236}">
                  <a16:creationId xmlns:a16="http://schemas.microsoft.com/office/drawing/2014/main" id="{E0D2FF04-6056-4838-A6FF-081EF8237DF7}"/>
                </a:ext>
              </a:extLst>
            </p:cNvPr>
            <p:cNvSpPr txBox="1"/>
            <p:nvPr/>
          </p:nvSpPr>
          <p:spPr>
            <a:xfrm>
              <a:off x="574005" y="5072001"/>
              <a:ext cx="1715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Lagar</a:t>
              </a:r>
            </a:p>
          </p:txBody>
        </p:sp>
        <p:sp>
          <p:nvSpPr>
            <p:cNvPr id="16" name="Parallelltrapets 15">
              <a:extLst>
                <a:ext uri="{FF2B5EF4-FFF2-40B4-BE49-F238E27FC236}">
                  <a16:creationId xmlns:a16="http://schemas.microsoft.com/office/drawing/2014/main" id="{50E4B266-8BD3-446F-9B2A-EB2B105367BA}"/>
                </a:ext>
              </a:extLst>
            </p:cNvPr>
            <p:cNvSpPr/>
            <p:nvPr/>
          </p:nvSpPr>
          <p:spPr>
            <a:xfrm>
              <a:off x="2224647" y="4142591"/>
              <a:ext cx="4701762" cy="606287"/>
            </a:xfrm>
            <a:prstGeom prst="trapezoid">
              <a:avLst>
                <a:gd name="adj" fmla="val 87295"/>
              </a:avLst>
            </a:prstGeom>
            <a:noFill/>
            <a:ln w="28575">
              <a:solidFill>
                <a:srgbClr val="DF11B8"/>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ruta 16">
              <a:extLst>
                <a:ext uri="{FF2B5EF4-FFF2-40B4-BE49-F238E27FC236}">
                  <a16:creationId xmlns:a16="http://schemas.microsoft.com/office/drawing/2014/main" id="{F45F6DA5-4D53-44FB-84C7-68887926B4A6}"/>
                </a:ext>
              </a:extLst>
            </p:cNvPr>
            <p:cNvSpPr txBox="1"/>
            <p:nvPr/>
          </p:nvSpPr>
          <p:spPr>
            <a:xfrm>
              <a:off x="2800681" y="4251723"/>
              <a:ext cx="3549694" cy="30777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     RALS, VA, Omställningsavtalet, etc.</a:t>
              </a:r>
            </a:p>
          </p:txBody>
        </p:sp>
        <p:sp>
          <p:nvSpPr>
            <p:cNvPr id="18" name="textruta 17">
              <a:extLst>
                <a:ext uri="{FF2B5EF4-FFF2-40B4-BE49-F238E27FC236}">
                  <a16:creationId xmlns:a16="http://schemas.microsoft.com/office/drawing/2014/main" id="{EBE0979B-DEEF-42A6-88A9-F6AB78FCA469}"/>
                </a:ext>
              </a:extLst>
            </p:cNvPr>
            <p:cNvSpPr txBox="1"/>
            <p:nvPr/>
          </p:nvSpPr>
          <p:spPr>
            <a:xfrm>
              <a:off x="574005" y="4113223"/>
              <a:ext cx="1715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Centrala kollektivavtal</a:t>
              </a:r>
            </a:p>
          </p:txBody>
        </p:sp>
        <p:sp>
          <p:nvSpPr>
            <p:cNvPr id="19" name="textruta 18">
              <a:extLst>
                <a:ext uri="{FF2B5EF4-FFF2-40B4-BE49-F238E27FC236}">
                  <a16:creationId xmlns:a16="http://schemas.microsoft.com/office/drawing/2014/main" id="{628AC2C5-02EF-43C2-9E1A-72C2C5EF99C1}"/>
                </a:ext>
              </a:extLst>
            </p:cNvPr>
            <p:cNvSpPr txBox="1"/>
            <p:nvPr/>
          </p:nvSpPr>
          <p:spPr>
            <a:xfrm>
              <a:off x="7306571" y="4072915"/>
              <a:ext cx="1715678" cy="3217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Almega – ST</a:t>
              </a:r>
            </a:p>
          </p:txBody>
        </p:sp>
        <p:sp>
          <p:nvSpPr>
            <p:cNvPr id="20" name="Parallelltrapets 19">
              <a:extLst>
                <a:ext uri="{FF2B5EF4-FFF2-40B4-BE49-F238E27FC236}">
                  <a16:creationId xmlns:a16="http://schemas.microsoft.com/office/drawing/2014/main" id="{36EFDDAB-F54C-497A-8AE8-5F4D0FFC8B57}"/>
                </a:ext>
              </a:extLst>
            </p:cNvPr>
            <p:cNvSpPr/>
            <p:nvPr/>
          </p:nvSpPr>
          <p:spPr>
            <a:xfrm>
              <a:off x="2846694" y="3331658"/>
              <a:ext cx="3393916" cy="606287"/>
            </a:xfrm>
            <a:prstGeom prst="trapezoid">
              <a:avLst>
                <a:gd name="adj" fmla="val 87295"/>
              </a:avLst>
            </a:prstGeom>
            <a:noFill/>
            <a:ln w="28575">
              <a:solidFill>
                <a:srgbClr val="DF11B8"/>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21" name="textruta 20">
              <a:extLst>
                <a:ext uri="{FF2B5EF4-FFF2-40B4-BE49-F238E27FC236}">
                  <a16:creationId xmlns:a16="http://schemas.microsoft.com/office/drawing/2014/main" id="{1585ECB7-B411-410E-9BE4-8C31026418F5}"/>
                </a:ext>
              </a:extLst>
            </p:cNvPr>
            <p:cNvSpPr txBox="1"/>
            <p:nvPr/>
          </p:nvSpPr>
          <p:spPr>
            <a:xfrm>
              <a:off x="2690916" y="3517947"/>
              <a:ext cx="3549694" cy="32179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 Företagsavtal</a:t>
              </a:r>
            </a:p>
          </p:txBody>
        </p:sp>
        <p:sp>
          <p:nvSpPr>
            <p:cNvPr id="22" name="textruta 21">
              <a:extLst>
                <a:ext uri="{FF2B5EF4-FFF2-40B4-BE49-F238E27FC236}">
                  <a16:creationId xmlns:a16="http://schemas.microsoft.com/office/drawing/2014/main" id="{2EE16036-DCEC-4B2A-8C29-2E08B96212DB}"/>
                </a:ext>
              </a:extLst>
            </p:cNvPr>
            <p:cNvSpPr txBox="1"/>
            <p:nvPr/>
          </p:nvSpPr>
          <p:spPr>
            <a:xfrm>
              <a:off x="988802" y="3321647"/>
              <a:ext cx="1715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Lokala Kollektivavtal</a:t>
              </a:r>
            </a:p>
          </p:txBody>
        </p:sp>
        <p:sp>
          <p:nvSpPr>
            <p:cNvPr id="23" name="textruta 22">
              <a:extLst>
                <a:ext uri="{FF2B5EF4-FFF2-40B4-BE49-F238E27FC236}">
                  <a16:creationId xmlns:a16="http://schemas.microsoft.com/office/drawing/2014/main" id="{41B63399-1461-43D7-913C-A80354B2A74B}"/>
                </a:ext>
              </a:extLst>
            </p:cNvPr>
            <p:cNvSpPr txBox="1"/>
            <p:nvPr/>
          </p:nvSpPr>
          <p:spPr>
            <a:xfrm>
              <a:off x="6797621" y="3311635"/>
              <a:ext cx="1715678" cy="547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VD - Lokal ST-avd.</a:t>
              </a:r>
            </a:p>
          </p:txBody>
        </p:sp>
        <p:sp>
          <p:nvSpPr>
            <p:cNvPr id="24" name="Parallelltrapets 23">
              <a:extLst>
                <a:ext uri="{FF2B5EF4-FFF2-40B4-BE49-F238E27FC236}">
                  <a16:creationId xmlns:a16="http://schemas.microsoft.com/office/drawing/2014/main" id="{CF2FBD0D-96A4-446A-8669-4FC74205C229}"/>
                </a:ext>
              </a:extLst>
            </p:cNvPr>
            <p:cNvSpPr/>
            <p:nvPr/>
          </p:nvSpPr>
          <p:spPr>
            <a:xfrm>
              <a:off x="3480164" y="2517521"/>
              <a:ext cx="2126975" cy="606287"/>
            </a:xfrm>
            <a:prstGeom prst="trapezoid">
              <a:avLst>
                <a:gd name="adj" fmla="val 87295"/>
              </a:avLst>
            </a:prstGeom>
            <a:noFill/>
            <a:ln w="28575">
              <a:solidFill>
                <a:srgbClr val="DF11B8"/>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ruta 24">
              <a:extLst>
                <a:ext uri="{FF2B5EF4-FFF2-40B4-BE49-F238E27FC236}">
                  <a16:creationId xmlns:a16="http://schemas.microsoft.com/office/drawing/2014/main" id="{6A5A1579-0AF4-4FE0-97CD-8FC3A03BAB75}"/>
                </a:ext>
              </a:extLst>
            </p:cNvPr>
            <p:cNvSpPr txBox="1"/>
            <p:nvPr/>
          </p:nvSpPr>
          <p:spPr>
            <a:xfrm>
              <a:off x="3756877" y="2640967"/>
              <a:ext cx="3549694" cy="27352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a:ea typeface="+mn-ea"/>
                  <a:cs typeface="+mn-cs"/>
                </a:rPr>
                <a:t> Arbetsplatsavtal</a:t>
              </a:r>
            </a:p>
          </p:txBody>
        </p:sp>
        <p:sp>
          <p:nvSpPr>
            <p:cNvPr id="26" name="textruta 25">
              <a:extLst>
                <a:ext uri="{FF2B5EF4-FFF2-40B4-BE49-F238E27FC236}">
                  <a16:creationId xmlns:a16="http://schemas.microsoft.com/office/drawing/2014/main" id="{44A6DB5B-2AB2-40C0-A78C-24929A782F48}"/>
                </a:ext>
              </a:extLst>
            </p:cNvPr>
            <p:cNvSpPr txBox="1"/>
            <p:nvPr/>
          </p:nvSpPr>
          <p:spPr>
            <a:xfrm>
              <a:off x="5900281" y="2510185"/>
              <a:ext cx="1715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Enhetschef – ST Sektion</a:t>
              </a:r>
            </a:p>
          </p:txBody>
        </p:sp>
        <p:sp>
          <p:nvSpPr>
            <p:cNvPr id="27" name="Likbent triangel 26">
              <a:extLst>
                <a:ext uri="{FF2B5EF4-FFF2-40B4-BE49-F238E27FC236}">
                  <a16:creationId xmlns:a16="http://schemas.microsoft.com/office/drawing/2014/main" id="{1A4AD9C2-6FA8-48F0-8206-175494091C26}"/>
                </a:ext>
              </a:extLst>
            </p:cNvPr>
            <p:cNvSpPr/>
            <p:nvPr/>
          </p:nvSpPr>
          <p:spPr>
            <a:xfrm>
              <a:off x="4122531" y="1842705"/>
              <a:ext cx="842239" cy="479156"/>
            </a:xfrm>
            <a:prstGeom prst="triangle">
              <a:avLst>
                <a:gd name="adj" fmla="val 49827"/>
              </a:avLst>
            </a:prstGeom>
            <a:noFill/>
            <a:ln w="28575">
              <a:solidFill>
                <a:srgbClr val="00BC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28" name="textruta 27">
              <a:extLst>
                <a:ext uri="{FF2B5EF4-FFF2-40B4-BE49-F238E27FC236}">
                  <a16:creationId xmlns:a16="http://schemas.microsoft.com/office/drawing/2014/main" id="{9EFD7A89-910E-49DC-82C4-158AD247088D}"/>
                </a:ext>
              </a:extLst>
            </p:cNvPr>
            <p:cNvSpPr txBox="1"/>
            <p:nvPr/>
          </p:nvSpPr>
          <p:spPr>
            <a:xfrm>
              <a:off x="2197852" y="1892984"/>
              <a:ext cx="1715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Individuella avtal</a:t>
              </a:r>
            </a:p>
          </p:txBody>
        </p:sp>
        <p:sp>
          <p:nvSpPr>
            <p:cNvPr id="29" name="textruta 28">
              <a:extLst>
                <a:ext uri="{FF2B5EF4-FFF2-40B4-BE49-F238E27FC236}">
                  <a16:creationId xmlns:a16="http://schemas.microsoft.com/office/drawing/2014/main" id="{B907B2D0-E838-49C6-85AA-C601D0545B69}"/>
                </a:ext>
              </a:extLst>
            </p:cNvPr>
            <p:cNvSpPr txBox="1"/>
            <p:nvPr/>
          </p:nvSpPr>
          <p:spPr>
            <a:xfrm>
              <a:off x="5382771" y="1883997"/>
              <a:ext cx="1715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Chefen - du</a:t>
              </a:r>
            </a:p>
          </p:txBody>
        </p:sp>
        <p:sp>
          <p:nvSpPr>
            <p:cNvPr id="30" name="textruta 29">
              <a:extLst>
                <a:ext uri="{FF2B5EF4-FFF2-40B4-BE49-F238E27FC236}">
                  <a16:creationId xmlns:a16="http://schemas.microsoft.com/office/drawing/2014/main" id="{6F6B0CE7-A070-4AC3-BCD4-5A3143295BAC}"/>
                </a:ext>
              </a:extLst>
            </p:cNvPr>
            <p:cNvSpPr txBox="1"/>
            <p:nvPr/>
          </p:nvSpPr>
          <p:spPr>
            <a:xfrm>
              <a:off x="7743282" y="5072983"/>
              <a:ext cx="1715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Riksdagen</a:t>
              </a:r>
            </a:p>
          </p:txBody>
        </p:sp>
        <p:sp>
          <p:nvSpPr>
            <p:cNvPr id="31" name="textruta 30">
              <a:extLst>
                <a:ext uri="{FF2B5EF4-FFF2-40B4-BE49-F238E27FC236}">
                  <a16:creationId xmlns:a16="http://schemas.microsoft.com/office/drawing/2014/main" id="{B384BD1A-519B-40B1-8DFD-B723C5CF1BCA}"/>
                </a:ext>
              </a:extLst>
            </p:cNvPr>
            <p:cNvSpPr txBox="1"/>
            <p:nvPr/>
          </p:nvSpPr>
          <p:spPr>
            <a:xfrm>
              <a:off x="1465449" y="2499247"/>
              <a:ext cx="1715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Lokal-lokala kollektivavtal</a:t>
              </a:r>
            </a:p>
          </p:txBody>
        </p:sp>
      </p:grpSp>
      <p:sp>
        <p:nvSpPr>
          <p:cNvPr id="32" name="Rubrik 1">
            <a:extLst>
              <a:ext uri="{FF2B5EF4-FFF2-40B4-BE49-F238E27FC236}">
                <a16:creationId xmlns:a16="http://schemas.microsoft.com/office/drawing/2014/main" id="{76A9529C-E9D7-4552-96B3-072D37411838}"/>
              </a:ext>
            </a:extLst>
          </p:cNvPr>
          <p:cNvSpPr>
            <a:spLocks noGrp="1"/>
          </p:cNvSpPr>
          <p:nvPr>
            <p:ph type="title"/>
          </p:nvPr>
        </p:nvSpPr>
        <p:spPr>
          <a:xfrm>
            <a:off x="1405778" y="571154"/>
            <a:ext cx="6332445" cy="807969"/>
          </a:xfrm>
        </p:spPr>
        <p:txBody>
          <a:bodyPr>
            <a:normAutofit/>
          </a:bodyPr>
          <a:lstStyle/>
          <a:p>
            <a:pPr algn="ctr"/>
            <a:r>
              <a:rPr lang="sv-SE" sz="4400" b="1" dirty="0">
                <a:solidFill>
                  <a:schemeClr val="tx2"/>
                </a:solidFill>
                <a:latin typeface="Santral" pitchFamily="2" charset="0"/>
                <a:cs typeface="Arial" panose="020B0604020202020204" pitchFamily="34" charset="0"/>
              </a:rPr>
              <a:t>Ditt avtal </a:t>
            </a:r>
            <a:r>
              <a:rPr lang="sv-SE" dirty="0">
                <a:solidFill>
                  <a:schemeClr val="tx2"/>
                </a:solidFill>
                <a:latin typeface="Santral" pitchFamily="2" charset="0"/>
                <a:cs typeface="Arial" panose="020B0604020202020204" pitchFamily="34" charset="0"/>
              </a:rPr>
              <a:t>nivå</a:t>
            </a:r>
            <a:r>
              <a:rPr lang="sv-SE" sz="4400" b="1" dirty="0">
                <a:solidFill>
                  <a:schemeClr val="tx2"/>
                </a:solidFill>
                <a:latin typeface="Santral" pitchFamily="2" charset="0"/>
                <a:cs typeface="Arial" panose="020B0604020202020204" pitchFamily="34" charset="0"/>
              </a:rPr>
              <a:t> 2</a:t>
            </a:r>
          </a:p>
        </p:txBody>
      </p:sp>
      <p:sp>
        <p:nvSpPr>
          <p:cNvPr id="7" name="Pil: höger 6">
            <a:extLst>
              <a:ext uri="{FF2B5EF4-FFF2-40B4-BE49-F238E27FC236}">
                <a16:creationId xmlns:a16="http://schemas.microsoft.com/office/drawing/2014/main" id="{08C2AD3C-539A-36EF-8914-DFCE9C667BA4}"/>
              </a:ext>
            </a:extLst>
          </p:cNvPr>
          <p:cNvSpPr/>
          <p:nvPr/>
        </p:nvSpPr>
        <p:spPr>
          <a:xfrm>
            <a:off x="288507" y="3846909"/>
            <a:ext cx="1008455" cy="500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060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EA3F115-6CF9-82B2-7E62-9AD73D3B30D4}"/>
              </a:ext>
            </a:extLst>
          </p:cNvPr>
          <p:cNvSpPr/>
          <p:nvPr/>
        </p:nvSpPr>
        <p:spPr>
          <a:xfrm>
            <a:off x="-1" y="-34649"/>
            <a:ext cx="9144000" cy="6927297"/>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34904030-7E02-B5B9-F3D9-84D5E2BD3943}"/>
              </a:ext>
            </a:extLst>
          </p:cNvPr>
          <p:cNvSpPr/>
          <p:nvPr/>
        </p:nvSpPr>
        <p:spPr>
          <a:xfrm>
            <a:off x="1612490" y="1618280"/>
            <a:ext cx="5919018" cy="3864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tle 1">
            <a:extLst>
              <a:ext uri="{FF2B5EF4-FFF2-40B4-BE49-F238E27FC236}">
                <a16:creationId xmlns:a16="http://schemas.microsoft.com/office/drawing/2014/main" id="{6E21AAE6-A15D-45C8-9CB7-650BD93C9B9E}"/>
              </a:ext>
            </a:extLst>
          </p:cNvPr>
          <p:cNvSpPr txBox="1">
            <a:spLocks/>
          </p:cNvSpPr>
          <p:nvPr/>
        </p:nvSpPr>
        <p:spPr>
          <a:xfrm>
            <a:off x="2327861" y="2554227"/>
            <a:ext cx="3988674" cy="1118981"/>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sv-SE" sz="4000" i="0" u="none" strike="noStrike" kern="1200" cap="none" spc="0" normalizeH="0" baseline="0" noProof="0" dirty="0">
                <a:ln>
                  <a:noFill/>
                </a:ln>
                <a:solidFill>
                  <a:srgbClr val="18185C"/>
                </a:solidFill>
                <a:effectLst/>
                <a:uLnTx/>
                <a:uFillTx/>
                <a:latin typeface="Santral" pitchFamily="2" charset="0"/>
              </a:rPr>
              <a:t> Vad tycker ni?</a:t>
            </a:r>
          </a:p>
        </p:txBody>
      </p:sp>
      <p:sp>
        <p:nvSpPr>
          <p:cNvPr id="13" name="Title 1">
            <a:extLst>
              <a:ext uri="{FF2B5EF4-FFF2-40B4-BE49-F238E27FC236}">
                <a16:creationId xmlns:a16="http://schemas.microsoft.com/office/drawing/2014/main" id="{5F8604BF-90F5-43EA-BDED-6F638181681E}"/>
              </a:ext>
            </a:extLst>
          </p:cNvPr>
          <p:cNvSpPr txBox="1">
            <a:spLocks/>
          </p:cNvSpPr>
          <p:nvPr/>
        </p:nvSpPr>
        <p:spPr>
          <a:xfrm>
            <a:off x="2492687" y="3113717"/>
            <a:ext cx="3896711" cy="1629462"/>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sv-SE" sz="2400" b="0" i="0" u="none" strike="noStrike" kern="1200" cap="none" spc="0" normalizeH="0" baseline="0" noProof="0" dirty="0">
                <a:ln>
                  <a:noFill/>
                </a:ln>
                <a:solidFill>
                  <a:srgbClr val="18185C"/>
                </a:solidFill>
                <a:effectLst/>
                <a:uLnTx/>
                <a:uFillTx/>
                <a:latin typeface="Santral" pitchFamily="2" charset="0"/>
              </a:rPr>
              <a:t>Vad är viktig för dig och </a:t>
            </a:r>
          </a:p>
          <a:p>
            <a:pPr marL="0" marR="0" lvl="0" indent="0" algn="ctr" defTabSz="514350" rtl="0" eaLnBrk="1" fontAlgn="auto" latinLnBrk="0" hangingPunct="1">
              <a:lnSpc>
                <a:spcPct val="90000"/>
              </a:lnSpc>
              <a:spcBef>
                <a:spcPct val="0"/>
              </a:spcBef>
              <a:spcAft>
                <a:spcPts val="0"/>
              </a:spcAft>
              <a:buClrTx/>
              <a:buSzTx/>
              <a:buFontTx/>
              <a:buNone/>
              <a:tabLst/>
              <a:defRPr/>
            </a:pPr>
            <a:r>
              <a:rPr kumimoji="0" lang="sv-SE" sz="2400" b="0" i="0" u="none" strike="noStrike" kern="1200" cap="none" spc="0" normalizeH="0" baseline="0" noProof="0" dirty="0">
                <a:ln>
                  <a:noFill/>
                </a:ln>
                <a:solidFill>
                  <a:srgbClr val="18185C"/>
                </a:solidFill>
                <a:effectLst/>
                <a:uLnTx/>
                <a:uFillTx/>
                <a:latin typeface="Santral" pitchFamily="2" charset="0"/>
              </a:rPr>
              <a:t>din arbetsplats?</a:t>
            </a:r>
          </a:p>
        </p:txBody>
      </p:sp>
    </p:spTree>
    <p:extLst>
      <p:ext uri="{BB962C8B-B14F-4D97-AF65-F5344CB8AC3E}">
        <p14:creationId xmlns:p14="http://schemas.microsoft.com/office/powerpoint/2010/main" val="63545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DCCB089-F335-3AF7-18B5-E1707875F071}"/>
              </a:ext>
            </a:extLst>
          </p:cNvPr>
          <p:cNvSpPr/>
          <p:nvPr/>
        </p:nvSpPr>
        <p:spPr>
          <a:xfrm>
            <a:off x="0" y="-1"/>
            <a:ext cx="9144000" cy="6905683"/>
          </a:xfrm>
          <a:prstGeom prst="rect">
            <a:avLst/>
          </a:prstGeom>
          <a:solidFill>
            <a:srgbClr val="F2B4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F8F0480-58A3-90A5-7A8F-FC46E7C68717}"/>
              </a:ext>
            </a:extLst>
          </p:cNvPr>
          <p:cNvSpPr>
            <a:spLocks noGrp="1"/>
          </p:cNvSpPr>
          <p:nvPr>
            <p:ph type="title"/>
          </p:nvPr>
        </p:nvSpPr>
        <p:spPr/>
        <p:txBody>
          <a:bodyPr/>
          <a:lstStyle/>
          <a:p>
            <a:r>
              <a:rPr lang="sv-SE" dirty="0">
                <a:solidFill>
                  <a:srgbClr val="18185C"/>
                </a:solidFill>
                <a:latin typeface="Santral" pitchFamily="2" charset="0"/>
              </a:rPr>
              <a:t>Tänk på! </a:t>
            </a:r>
          </a:p>
        </p:txBody>
      </p:sp>
      <p:sp>
        <p:nvSpPr>
          <p:cNvPr id="3" name="Platshållare för innehåll 2">
            <a:extLst>
              <a:ext uri="{FF2B5EF4-FFF2-40B4-BE49-F238E27FC236}">
                <a16:creationId xmlns:a16="http://schemas.microsoft.com/office/drawing/2014/main" id="{98F7184F-2FE5-D0A8-B373-15CB5D36CB05}"/>
              </a:ext>
            </a:extLst>
          </p:cNvPr>
          <p:cNvSpPr>
            <a:spLocks noGrp="1"/>
          </p:cNvSpPr>
          <p:nvPr>
            <p:ph idx="1"/>
          </p:nvPr>
        </p:nvSpPr>
        <p:spPr>
          <a:xfrm>
            <a:off x="539552" y="1769474"/>
            <a:ext cx="6820527" cy="2948382"/>
          </a:xfrm>
        </p:spPr>
        <p:txBody>
          <a:bodyPr/>
          <a:lstStyle/>
          <a:p>
            <a:endParaRPr lang="sv-SE" sz="2000" dirty="0"/>
          </a:p>
          <a:p>
            <a:pPr marL="0" indent="0">
              <a:buNone/>
            </a:pPr>
            <a:r>
              <a:rPr lang="sv-SE" sz="2000" dirty="0">
                <a:solidFill>
                  <a:srgbClr val="18185C"/>
                </a:solidFill>
                <a:latin typeface="Santral" pitchFamily="2" charset="0"/>
              </a:rPr>
              <a:t>Vilken typ av fråga är det? Och på vilken nivå behöver frågan omhändertas? </a:t>
            </a:r>
          </a:p>
          <a:p>
            <a:pPr marL="0" indent="0">
              <a:buNone/>
            </a:pPr>
            <a:endParaRPr lang="sv-SE" sz="2000" dirty="0">
              <a:solidFill>
                <a:srgbClr val="18185C"/>
              </a:solidFill>
              <a:latin typeface="Santral" pitchFamily="2" charset="0"/>
            </a:endParaRPr>
          </a:p>
          <a:p>
            <a:pPr marL="0" indent="0">
              <a:buNone/>
            </a:pPr>
            <a:r>
              <a:rPr lang="sv-SE" sz="2000" dirty="0">
                <a:solidFill>
                  <a:srgbClr val="18185C"/>
                </a:solidFill>
                <a:latin typeface="Santral" pitchFamily="2" charset="0"/>
              </a:rPr>
              <a:t>Exempel om ni ska ha en eller två kaffemaskiner i fikarummet. Är det en central eller lokalfråga?</a:t>
            </a:r>
          </a:p>
        </p:txBody>
      </p:sp>
      <p:sp>
        <p:nvSpPr>
          <p:cNvPr id="5" name="Rektangel 4">
            <a:extLst>
              <a:ext uri="{FF2B5EF4-FFF2-40B4-BE49-F238E27FC236}">
                <a16:creationId xmlns:a16="http://schemas.microsoft.com/office/drawing/2014/main" id="{67822EC0-9591-3E30-EB48-5A84F5ABC58E}"/>
              </a:ext>
            </a:extLst>
          </p:cNvPr>
          <p:cNvSpPr/>
          <p:nvPr/>
        </p:nvSpPr>
        <p:spPr>
          <a:xfrm>
            <a:off x="7971548" y="0"/>
            <a:ext cx="1172452" cy="6905682"/>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2814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09C1020-3415-BF6C-528F-581C023FB2FC}"/>
              </a:ext>
            </a:extLst>
          </p:cNvPr>
          <p:cNvSpPr/>
          <p:nvPr/>
        </p:nvSpPr>
        <p:spPr>
          <a:xfrm>
            <a:off x="0" y="5116153"/>
            <a:ext cx="9144000" cy="1753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8C845C20-F1A2-36F9-8E22-1C695F7F58C5}"/>
              </a:ext>
            </a:extLst>
          </p:cNvPr>
          <p:cNvSpPr/>
          <p:nvPr/>
        </p:nvSpPr>
        <p:spPr>
          <a:xfrm>
            <a:off x="0" y="0"/>
            <a:ext cx="9144000" cy="5104933"/>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73E46C9-F1FB-2510-5E7E-E34EF4333B8B}"/>
              </a:ext>
            </a:extLst>
          </p:cNvPr>
          <p:cNvSpPr>
            <a:spLocks noGrp="1"/>
          </p:cNvSpPr>
          <p:nvPr>
            <p:ph type="title"/>
          </p:nvPr>
        </p:nvSpPr>
        <p:spPr/>
        <p:txBody>
          <a:bodyPr/>
          <a:lstStyle/>
          <a:p>
            <a:r>
              <a:rPr lang="sv-SE" dirty="0">
                <a:solidFill>
                  <a:srgbClr val="18185C"/>
                </a:solidFill>
                <a:latin typeface="Santral" pitchFamily="2" charset="0"/>
              </a:rPr>
              <a:t>Vilka frågor tycker du är viktiga? </a:t>
            </a:r>
          </a:p>
        </p:txBody>
      </p:sp>
      <p:sp>
        <p:nvSpPr>
          <p:cNvPr id="3" name="Platshållare för innehåll 2">
            <a:extLst>
              <a:ext uri="{FF2B5EF4-FFF2-40B4-BE49-F238E27FC236}">
                <a16:creationId xmlns:a16="http://schemas.microsoft.com/office/drawing/2014/main" id="{69DE8FF9-BBED-A52A-E171-B58F30A381C6}"/>
              </a:ext>
            </a:extLst>
          </p:cNvPr>
          <p:cNvSpPr>
            <a:spLocks noGrp="1"/>
          </p:cNvSpPr>
          <p:nvPr>
            <p:ph idx="1"/>
          </p:nvPr>
        </p:nvSpPr>
        <p:spPr>
          <a:xfrm>
            <a:off x="544852" y="1670868"/>
            <a:ext cx="8064896" cy="3316407"/>
          </a:xfrm>
        </p:spPr>
        <p:txBody>
          <a:bodyPr/>
          <a:lstStyle/>
          <a:p>
            <a:r>
              <a:rPr lang="sv-SE" sz="1600" dirty="0">
                <a:latin typeface="Santral" pitchFamily="2" charset="0"/>
              </a:rPr>
              <a:t>Delas upp i grupper och diskutera fram lika många konkreta förslag som deltagare i gruppen. </a:t>
            </a:r>
          </a:p>
          <a:p>
            <a:r>
              <a:rPr lang="sv-SE" sz="1600" dirty="0">
                <a:latin typeface="Santral" pitchFamily="2" charset="0"/>
              </a:rPr>
              <a:t>Presentera förslagen och sätt ihop de som går och ta bort dubbletter. </a:t>
            </a:r>
          </a:p>
          <a:p>
            <a:r>
              <a:rPr lang="sv-SE" sz="1600" dirty="0">
                <a:latin typeface="Santral" pitchFamily="2" charset="0"/>
              </a:rPr>
              <a:t>Skriv upp de förslag som är kvar och lägg upp de i chatten</a:t>
            </a:r>
          </a:p>
          <a:p>
            <a:r>
              <a:rPr lang="sv-SE" sz="1600" dirty="0">
                <a:latin typeface="Santral" pitchFamily="2" charset="0"/>
              </a:rPr>
              <a:t>Alla deltagare ska nu välja sina tre mest prioriterade förslag och sätta poäng. 3, 2 och 1 poäng. Ge högst poäng för den ni tycker är viktigast. Lägg in dina svar i chatten. </a:t>
            </a:r>
          </a:p>
          <a:p>
            <a:r>
              <a:rPr lang="sv-SE" sz="1600" dirty="0">
                <a:latin typeface="Santral" pitchFamily="2" charset="0"/>
              </a:rPr>
              <a:t>Några får vara ansvariga och räkna ihop rösterna medans andra tar en fika. </a:t>
            </a:r>
          </a:p>
          <a:p>
            <a:r>
              <a:rPr lang="sv-SE" sz="1600" dirty="0">
                <a:latin typeface="Santral" pitchFamily="2" charset="0"/>
              </a:rPr>
              <a:t>Presentera resultat</a:t>
            </a:r>
          </a:p>
          <a:p>
            <a:pPr marL="0" indent="0">
              <a:buNone/>
            </a:pPr>
            <a:endParaRPr lang="sv-SE" sz="1600" dirty="0">
              <a:latin typeface="Santral" pitchFamily="2" charset="0"/>
            </a:endParaRPr>
          </a:p>
          <a:p>
            <a:pPr marL="0" indent="0">
              <a:buNone/>
            </a:pPr>
            <a:endParaRPr lang="sv-SE" sz="1600" dirty="0">
              <a:latin typeface="Santral" pitchFamily="2" charset="0"/>
            </a:endParaRPr>
          </a:p>
          <a:p>
            <a:pPr marL="0" indent="0">
              <a:buNone/>
            </a:pPr>
            <a:endParaRPr lang="sv-SE" sz="1600" dirty="0">
              <a:latin typeface="Santral" pitchFamily="2" charset="0"/>
            </a:endParaRPr>
          </a:p>
          <a:p>
            <a:pPr marL="0" indent="0">
              <a:buNone/>
            </a:pPr>
            <a:endParaRPr lang="sv-SE" sz="1600" dirty="0">
              <a:latin typeface="Santral" pitchFamily="2" charset="0"/>
            </a:endParaRPr>
          </a:p>
          <a:p>
            <a:pPr marL="0" indent="0">
              <a:buNone/>
            </a:pPr>
            <a:endParaRPr lang="sv-SE" sz="1600" dirty="0">
              <a:latin typeface="Santral" pitchFamily="2" charset="0"/>
            </a:endParaRPr>
          </a:p>
          <a:p>
            <a:pPr marL="0" indent="0">
              <a:buNone/>
            </a:pPr>
            <a:r>
              <a:rPr lang="sv-SE" sz="1600" b="1" dirty="0">
                <a:solidFill>
                  <a:schemeClr val="bg1"/>
                </a:solidFill>
                <a:latin typeface="Santral" pitchFamily="2" charset="0"/>
              </a:rPr>
              <a:t>Bonusrunda: på vilken nivå ska de olika frågorna hanteras?</a:t>
            </a:r>
          </a:p>
        </p:txBody>
      </p:sp>
    </p:spTree>
    <p:extLst>
      <p:ext uri="{BB962C8B-B14F-4D97-AF65-F5344CB8AC3E}">
        <p14:creationId xmlns:p14="http://schemas.microsoft.com/office/powerpoint/2010/main" val="295020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9621925-9D09-4EBD-4793-9805AC464F46}"/>
              </a:ext>
            </a:extLst>
          </p:cNvPr>
          <p:cNvSpPr/>
          <p:nvPr/>
        </p:nvSpPr>
        <p:spPr>
          <a:xfrm>
            <a:off x="0" y="5009566"/>
            <a:ext cx="9144000" cy="1912947"/>
          </a:xfrm>
          <a:prstGeom prst="rect">
            <a:avLst/>
          </a:prstGeom>
          <a:solidFill>
            <a:srgbClr val="1818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C3E072F4-A39C-45A0-90B1-BC806764F5AD}"/>
              </a:ext>
            </a:extLst>
          </p:cNvPr>
          <p:cNvSpPr/>
          <p:nvPr/>
        </p:nvSpPr>
        <p:spPr>
          <a:xfrm>
            <a:off x="0" y="0"/>
            <a:ext cx="9144000" cy="5009566"/>
          </a:xfrm>
          <a:prstGeom prst="rect">
            <a:avLst/>
          </a:prstGeom>
          <a:solidFill>
            <a:srgbClr val="F2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873E46C9-F1FB-2510-5E7E-E34EF4333B8B}"/>
              </a:ext>
            </a:extLst>
          </p:cNvPr>
          <p:cNvSpPr>
            <a:spLocks noGrp="1"/>
          </p:cNvSpPr>
          <p:nvPr>
            <p:ph type="title"/>
          </p:nvPr>
        </p:nvSpPr>
        <p:spPr/>
        <p:txBody>
          <a:bodyPr/>
          <a:lstStyle/>
          <a:p>
            <a:r>
              <a:rPr lang="sv-SE" dirty="0">
                <a:solidFill>
                  <a:srgbClr val="18185C"/>
                </a:solidFill>
                <a:latin typeface="Santral" pitchFamily="2" charset="0"/>
              </a:rPr>
              <a:t>Vilka frågor tycker du är viktiga? </a:t>
            </a:r>
          </a:p>
        </p:txBody>
      </p:sp>
      <p:sp>
        <p:nvSpPr>
          <p:cNvPr id="3" name="Platshållare för innehåll 2">
            <a:extLst>
              <a:ext uri="{FF2B5EF4-FFF2-40B4-BE49-F238E27FC236}">
                <a16:creationId xmlns:a16="http://schemas.microsoft.com/office/drawing/2014/main" id="{69DE8FF9-BBED-A52A-E171-B58F30A381C6}"/>
              </a:ext>
            </a:extLst>
          </p:cNvPr>
          <p:cNvSpPr>
            <a:spLocks noGrp="1"/>
          </p:cNvSpPr>
          <p:nvPr>
            <p:ph idx="1"/>
          </p:nvPr>
        </p:nvSpPr>
        <p:spPr>
          <a:xfrm>
            <a:off x="539554" y="1710267"/>
            <a:ext cx="8064896" cy="4263327"/>
          </a:xfrm>
        </p:spPr>
        <p:txBody>
          <a:bodyPr/>
          <a:lstStyle/>
          <a:p>
            <a:r>
              <a:rPr lang="sv-SE" sz="1400" dirty="0">
                <a:solidFill>
                  <a:srgbClr val="18185C"/>
                </a:solidFill>
                <a:latin typeface="Santral" pitchFamily="2" charset="0"/>
              </a:rPr>
              <a:t>Ta fem post-it lappar var och skriv en fråga på varje och var gärna så specifik som möjligt </a:t>
            </a:r>
          </a:p>
          <a:p>
            <a:pPr marL="0" indent="0">
              <a:buNone/>
            </a:pPr>
            <a:r>
              <a:rPr lang="sv-SE" sz="1400" dirty="0">
                <a:solidFill>
                  <a:srgbClr val="18185C"/>
                </a:solidFill>
                <a:latin typeface="Santral" pitchFamily="2" charset="0"/>
              </a:rPr>
              <a:t>Exempel på fråga ”få arbeta på distans 4 dagar i veckan”</a:t>
            </a:r>
          </a:p>
          <a:p>
            <a:r>
              <a:rPr lang="sv-SE" sz="1400" dirty="0">
                <a:solidFill>
                  <a:srgbClr val="18185C"/>
                </a:solidFill>
                <a:latin typeface="Santral" pitchFamily="2" charset="0"/>
              </a:rPr>
              <a:t>Sätt upp era förslag på en vägg/ </a:t>
            </a:r>
            <a:r>
              <a:rPr lang="sv-SE" sz="1400" dirty="0" err="1">
                <a:solidFill>
                  <a:srgbClr val="18185C"/>
                </a:solidFill>
                <a:latin typeface="Santral" pitchFamily="2" charset="0"/>
              </a:rPr>
              <a:t>whiteboard</a:t>
            </a:r>
            <a:r>
              <a:rPr lang="sv-SE" sz="1400" dirty="0">
                <a:solidFill>
                  <a:srgbClr val="18185C"/>
                </a:solidFill>
                <a:latin typeface="Santral" pitchFamily="2" charset="0"/>
              </a:rPr>
              <a:t> </a:t>
            </a:r>
          </a:p>
          <a:p>
            <a:r>
              <a:rPr lang="sv-SE" sz="1400" dirty="0">
                <a:solidFill>
                  <a:srgbClr val="18185C"/>
                </a:solidFill>
                <a:latin typeface="Santral" pitchFamily="2" charset="0"/>
              </a:rPr>
              <a:t>Gruppera lapparna och ta bort dubbletter</a:t>
            </a:r>
          </a:p>
          <a:p>
            <a:r>
              <a:rPr lang="sv-SE" sz="1400" dirty="0">
                <a:solidFill>
                  <a:srgbClr val="18185C"/>
                </a:solidFill>
                <a:latin typeface="Santral" pitchFamily="2" charset="0"/>
              </a:rPr>
              <a:t>Ta en varsin penna och sätt en streck på den frågan du tycker är viktig. En har 6 streck per person. </a:t>
            </a:r>
          </a:p>
          <a:p>
            <a:pPr marL="0" indent="0">
              <a:buNone/>
            </a:pPr>
            <a:r>
              <a:rPr lang="sv-SE" sz="1400" dirty="0">
                <a:solidFill>
                  <a:srgbClr val="18185C"/>
                </a:solidFill>
                <a:latin typeface="Santral" pitchFamily="2" charset="0"/>
              </a:rPr>
              <a:t>(man får sätta fler streck på samma fråga)  </a:t>
            </a:r>
          </a:p>
          <a:p>
            <a:r>
              <a:rPr lang="sv-SE" sz="1400" dirty="0">
                <a:solidFill>
                  <a:srgbClr val="18185C"/>
                </a:solidFill>
                <a:latin typeface="Santral" pitchFamily="2" charset="0"/>
              </a:rPr>
              <a:t>Några får vara ansvariga och räkna ihop rösterna medans andra tar en fika. </a:t>
            </a:r>
          </a:p>
          <a:p>
            <a:r>
              <a:rPr lang="sv-SE" sz="1400" dirty="0">
                <a:solidFill>
                  <a:srgbClr val="18185C"/>
                </a:solidFill>
                <a:latin typeface="Santral" pitchFamily="2" charset="0"/>
              </a:rPr>
              <a:t>Presentera resultat</a:t>
            </a:r>
          </a:p>
          <a:p>
            <a:pPr marL="0" indent="0">
              <a:buNone/>
            </a:pPr>
            <a:endParaRPr lang="sv-SE" sz="1400" dirty="0">
              <a:latin typeface="Santral" pitchFamily="2" charset="0"/>
            </a:endParaRPr>
          </a:p>
          <a:p>
            <a:pPr marL="0" indent="0">
              <a:buNone/>
            </a:pPr>
            <a:endParaRPr lang="sv-SE" sz="1400" dirty="0">
              <a:latin typeface="Santral" pitchFamily="2" charset="0"/>
            </a:endParaRPr>
          </a:p>
          <a:p>
            <a:pPr marL="0" indent="0">
              <a:buNone/>
            </a:pPr>
            <a:endParaRPr lang="sv-SE" sz="1400" dirty="0">
              <a:latin typeface="Santral" pitchFamily="2" charset="0"/>
            </a:endParaRPr>
          </a:p>
          <a:p>
            <a:pPr marL="0" indent="0">
              <a:buNone/>
            </a:pPr>
            <a:endParaRPr lang="sv-SE" sz="1400" dirty="0">
              <a:latin typeface="Santral" pitchFamily="2" charset="0"/>
            </a:endParaRPr>
          </a:p>
          <a:p>
            <a:pPr marL="0" indent="0">
              <a:buNone/>
            </a:pPr>
            <a:endParaRPr lang="sv-SE" sz="1400" b="1" dirty="0">
              <a:solidFill>
                <a:schemeClr val="bg1"/>
              </a:solidFill>
              <a:latin typeface="Santral" pitchFamily="2" charset="0"/>
            </a:endParaRPr>
          </a:p>
          <a:p>
            <a:pPr marL="0" indent="0">
              <a:buNone/>
            </a:pPr>
            <a:r>
              <a:rPr lang="sv-SE" sz="1400" b="1" dirty="0">
                <a:solidFill>
                  <a:schemeClr val="bg1"/>
                </a:solidFill>
                <a:latin typeface="Santral" pitchFamily="2" charset="0"/>
              </a:rPr>
              <a:t>Bonusrunda: på vilken nivå ska de olika frågorna hanteras?</a:t>
            </a:r>
            <a:endParaRPr lang="sv-SE" dirty="0">
              <a:solidFill>
                <a:schemeClr val="bg1"/>
              </a:solidFill>
            </a:endParaRPr>
          </a:p>
        </p:txBody>
      </p:sp>
    </p:spTree>
    <p:extLst>
      <p:ext uri="{BB962C8B-B14F-4D97-AF65-F5344CB8AC3E}">
        <p14:creationId xmlns:p14="http://schemas.microsoft.com/office/powerpoint/2010/main" val="385155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0F286D3-480F-D20C-2911-D18470DBF2A4}"/>
              </a:ext>
            </a:extLst>
          </p:cNvPr>
          <p:cNvSpPr/>
          <p:nvPr/>
        </p:nvSpPr>
        <p:spPr>
          <a:xfrm>
            <a:off x="0" y="0"/>
            <a:ext cx="9144000" cy="6858000"/>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itle 1">
            <a:extLst>
              <a:ext uri="{FF2B5EF4-FFF2-40B4-BE49-F238E27FC236}">
                <a16:creationId xmlns:a16="http://schemas.microsoft.com/office/drawing/2014/main" id="{2A990DA2-6D7C-4979-9060-7F4F213C5EB4}"/>
              </a:ext>
            </a:extLst>
          </p:cNvPr>
          <p:cNvSpPr>
            <a:spLocks noGrp="1"/>
          </p:cNvSpPr>
          <p:nvPr>
            <p:ph type="title"/>
          </p:nvPr>
        </p:nvSpPr>
        <p:spPr>
          <a:xfrm>
            <a:off x="539552" y="650813"/>
            <a:ext cx="8064896" cy="1224000"/>
          </a:xfrm>
        </p:spPr>
        <p:txBody>
          <a:bodyPr/>
          <a:lstStyle/>
          <a:p>
            <a:pPr algn="ctr"/>
            <a:r>
              <a:rPr lang="sv-SE" sz="3200" dirty="0">
                <a:solidFill>
                  <a:schemeClr val="tx2"/>
                </a:solidFill>
                <a:latin typeface="Santral" pitchFamily="2" charset="0"/>
                <a:cs typeface="Arial"/>
              </a:rPr>
              <a:t>Inte redan medlem?</a:t>
            </a:r>
            <a:endParaRPr lang="sv-SE" sz="3200" dirty="0">
              <a:solidFill>
                <a:schemeClr val="tx2"/>
              </a:solidFill>
              <a:latin typeface="Santral" pitchFamily="2" charset="0"/>
            </a:endParaRPr>
          </a:p>
        </p:txBody>
      </p:sp>
      <p:sp>
        <p:nvSpPr>
          <p:cNvPr id="14" name="Content Placeholder 2">
            <a:extLst>
              <a:ext uri="{FF2B5EF4-FFF2-40B4-BE49-F238E27FC236}">
                <a16:creationId xmlns:a16="http://schemas.microsoft.com/office/drawing/2014/main" id="{139094E7-388A-44CB-91A7-F7F1DF7D7ECE}"/>
              </a:ext>
            </a:extLst>
          </p:cNvPr>
          <p:cNvSpPr>
            <a:spLocks noGrp="1"/>
          </p:cNvSpPr>
          <p:nvPr>
            <p:ph sz="quarter" idx="13"/>
          </p:nvPr>
        </p:nvSpPr>
        <p:spPr>
          <a:xfrm>
            <a:off x="612123" y="3673577"/>
            <a:ext cx="8064896" cy="2810219"/>
          </a:xfrm>
        </p:spPr>
        <p:txBody>
          <a:bodyPr vert="horz" lIns="91440" tIns="45720" rIns="91440" bIns="45720" rtlCol="0" anchor="t">
            <a:noAutofit/>
          </a:bodyPr>
          <a:lstStyle/>
          <a:p>
            <a:pPr marL="0" indent="0" algn="ctr">
              <a:buNone/>
            </a:pPr>
            <a:r>
              <a:rPr lang="sv-SE" sz="1800" b="1" dirty="0">
                <a:solidFill>
                  <a:srgbClr val="18185C"/>
                </a:solidFill>
                <a:latin typeface="Santral" pitchFamily="2" charset="0"/>
                <a:cs typeface="Arial"/>
              </a:rPr>
              <a:t>Har du inte redan blivit medlem, har frågor om medlemskapet </a:t>
            </a:r>
          </a:p>
          <a:p>
            <a:pPr marL="0" indent="0" algn="ctr">
              <a:buNone/>
            </a:pPr>
            <a:r>
              <a:rPr lang="sv-SE" sz="1800" b="1" dirty="0">
                <a:solidFill>
                  <a:srgbClr val="18185C"/>
                </a:solidFill>
                <a:latin typeface="Santral" pitchFamily="2" charset="0"/>
                <a:cs typeface="Arial"/>
              </a:rPr>
              <a:t>eller om Fackförbundet ST? </a:t>
            </a:r>
            <a:endParaRPr lang="sv-SE" sz="1800" b="1" dirty="0">
              <a:solidFill>
                <a:srgbClr val="18185C"/>
              </a:solidFill>
              <a:latin typeface="Santral" pitchFamily="2" charset="0"/>
            </a:endParaRPr>
          </a:p>
          <a:p>
            <a:pPr marL="0" indent="0">
              <a:buNone/>
            </a:pPr>
            <a:endParaRPr lang="sv-SE" sz="1800" b="1" dirty="0">
              <a:solidFill>
                <a:srgbClr val="18185C"/>
              </a:solidFill>
              <a:latin typeface="Santral" pitchFamily="2" charset="0"/>
              <a:cs typeface="Arial"/>
            </a:endParaRPr>
          </a:p>
          <a:p>
            <a:pPr marL="0" indent="0" algn="ctr">
              <a:buNone/>
            </a:pPr>
            <a:r>
              <a:rPr lang="sv-SE" sz="1800" b="1" dirty="0">
                <a:solidFill>
                  <a:srgbClr val="18185C"/>
                </a:solidFill>
                <a:latin typeface="Santral" pitchFamily="2" charset="0"/>
                <a:cs typeface="Arial"/>
              </a:rPr>
              <a:t>Prata med oss efteråt! </a:t>
            </a:r>
          </a:p>
        </p:txBody>
      </p:sp>
      <p:pic>
        <p:nvPicPr>
          <p:cNvPr id="15" name="Bild 14" descr="Hjärta">
            <a:extLst>
              <a:ext uri="{FF2B5EF4-FFF2-40B4-BE49-F238E27FC236}">
                <a16:creationId xmlns:a16="http://schemas.microsoft.com/office/drawing/2014/main" id="{36362774-D991-441E-ABD1-A245508281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00" y="2279253"/>
            <a:ext cx="914400" cy="914400"/>
          </a:xfrm>
          <a:prstGeom prst="rect">
            <a:avLst/>
          </a:prstGeom>
        </p:spPr>
      </p:pic>
      <p:pic>
        <p:nvPicPr>
          <p:cNvPr id="16" name="Platshållare för innehåll 8">
            <a:extLst>
              <a:ext uri="{FF2B5EF4-FFF2-40B4-BE49-F238E27FC236}">
                <a16:creationId xmlns:a16="http://schemas.microsoft.com/office/drawing/2014/main" id="{BC4BF9FE-96D9-4407-BCE9-873A6EC08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3900" y="6108989"/>
            <a:ext cx="564456" cy="563260"/>
          </a:xfrm>
          <a:prstGeom prst="rect">
            <a:avLst/>
          </a:prstGeom>
        </p:spPr>
      </p:pic>
    </p:spTree>
    <p:extLst>
      <p:ext uri="{BB962C8B-B14F-4D97-AF65-F5344CB8AC3E}">
        <p14:creationId xmlns:p14="http://schemas.microsoft.com/office/powerpoint/2010/main" val="161558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152BFD2-9443-55B0-46DB-3CE0A735A113}"/>
              </a:ext>
            </a:extLst>
          </p:cNvPr>
          <p:cNvSpPr/>
          <p:nvPr/>
        </p:nvSpPr>
        <p:spPr>
          <a:xfrm>
            <a:off x="-24824" y="0"/>
            <a:ext cx="9168824" cy="7219833"/>
          </a:xfrm>
          <a:prstGeom prst="rect">
            <a:avLst/>
          </a:prstGeom>
          <a:solidFill>
            <a:srgbClr val="1818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4472CA08-D7A6-473E-A04B-8FBAF3E4F3BE}"/>
              </a:ext>
            </a:extLst>
          </p:cNvPr>
          <p:cNvSpPr txBox="1">
            <a:spLocks/>
          </p:cNvSpPr>
          <p:nvPr/>
        </p:nvSpPr>
        <p:spPr>
          <a:xfrm>
            <a:off x="-24824" y="2936041"/>
            <a:ext cx="9143197" cy="1224000"/>
          </a:xfrm>
          <a:prstGeom prst="rect">
            <a:avLst/>
          </a:prstGeom>
        </p:spPr>
        <p:txBody>
          <a:bodyPr/>
          <a:lst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a:lstStyle>
          <a:p>
            <a:pPr algn="ctr"/>
            <a:r>
              <a:rPr lang="sv-SE" sz="5400" dirty="0">
                <a:solidFill>
                  <a:schemeClr val="accent3"/>
                </a:solidFill>
                <a:latin typeface="Santral" pitchFamily="2" charset="0"/>
              </a:rPr>
              <a:t>TACK!</a:t>
            </a:r>
          </a:p>
        </p:txBody>
      </p:sp>
      <p:pic>
        <p:nvPicPr>
          <p:cNvPr id="11" name="Platshållare för innehåll 8">
            <a:extLst>
              <a:ext uri="{FF2B5EF4-FFF2-40B4-BE49-F238E27FC236}">
                <a16:creationId xmlns:a16="http://schemas.microsoft.com/office/drawing/2014/main" id="{75EE0627-5935-44A0-B83F-07F95B8322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900" y="6118320"/>
            <a:ext cx="564456" cy="563260"/>
          </a:xfrm>
          <a:prstGeom prst="rect">
            <a:avLst/>
          </a:prstGeom>
        </p:spPr>
      </p:pic>
    </p:spTree>
    <p:extLst>
      <p:ext uri="{BB962C8B-B14F-4D97-AF65-F5344CB8AC3E}">
        <p14:creationId xmlns:p14="http://schemas.microsoft.com/office/powerpoint/2010/main" val="166568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4314E5E-27CD-2A23-2064-40A5BE998C64}"/>
              </a:ext>
            </a:extLst>
          </p:cNvPr>
          <p:cNvSpPr/>
          <p:nvPr/>
        </p:nvSpPr>
        <p:spPr>
          <a:xfrm>
            <a:off x="5256398" y="2053193"/>
            <a:ext cx="3416423" cy="3528574"/>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3970" name="Bildobjekt 1">
            <a:extLst>
              <a:ext uri="{FF2B5EF4-FFF2-40B4-BE49-F238E27FC236}">
                <a16:creationId xmlns:a16="http://schemas.microsoft.com/office/drawing/2014/main" id="{22F03616-1EF8-4B72-93EC-FEE39EB9FDF2}"/>
              </a:ext>
            </a:extLst>
          </p:cNvPr>
          <p:cNvPicPr>
            <a:picLocks noChangeAspect="1" noChangeArrowheads="1"/>
          </p:cNvPicPr>
          <p:nvPr/>
        </p:nvPicPr>
        <p:blipFill>
          <a:blip r:embed="rId3">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789321" y="1038820"/>
            <a:ext cx="3712779" cy="478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ubrik 1">
            <a:extLst>
              <a:ext uri="{FF2B5EF4-FFF2-40B4-BE49-F238E27FC236}">
                <a16:creationId xmlns:a16="http://schemas.microsoft.com/office/drawing/2014/main" id="{BC212D73-1C7A-498D-8FCD-E06056C33C45}"/>
              </a:ext>
            </a:extLst>
          </p:cNvPr>
          <p:cNvSpPr txBox="1">
            <a:spLocks noChangeArrowheads="1"/>
          </p:cNvSpPr>
          <p:nvPr/>
        </p:nvSpPr>
        <p:spPr bwMode="auto">
          <a:xfrm>
            <a:off x="5126831" y="588167"/>
            <a:ext cx="588168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sv-SE" altLang="sv-SE" sz="3300" b="1" dirty="0">
                <a:solidFill>
                  <a:schemeClr val="tx2"/>
                </a:solidFill>
                <a:latin typeface="Santral" pitchFamily="2" charset="0"/>
                <a:cs typeface="Arial" panose="020B0604020202020204" pitchFamily="34" charset="0"/>
              </a:rPr>
              <a:t>Detta är en </a:t>
            </a:r>
          </a:p>
          <a:p>
            <a:pPr eaLnBrk="1" hangingPunct="1">
              <a:lnSpc>
                <a:spcPct val="90000"/>
              </a:lnSpc>
            </a:pPr>
            <a:r>
              <a:rPr lang="sv-SE" altLang="sv-SE" sz="3300" b="1" dirty="0">
                <a:solidFill>
                  <a:schemeClr val="tx2"/>
                </a:solidFill>
                <a:latin typeface="Santral" pitchFamily="2" charset="0"/>
                <a:cs typeface="Arial" panose="020B0604020202020204" pitchFamily="34" charset="0"/>
              </a:rPr>
              <a:t>avtalsrörelse</a:t>
            </a:r>
          </a:p>
        </p:txBody>
      </p:sp>
      <p:sp>
        <p:nvSpPr>
          <p:cNvPr id="83972" name="Platshållare för innehåll 3">
            <a:extLst>
              <a:ext uri="{FF2B5EF4-FFF2-40B4-BE49-F238E27FC236}">
                <a16:creationId xmlns:a16="http://schemas.microsoft.com/office/drawing/2014/main" id="{D049AD93-DE4C-47B4-915D-384DFD001DA5}"/>
              </a:ext>
            </a:extLst>
          </p:cNvPr>
          <p:cNvSpPr txBox="1">
            <a:spLocks noChangeArrowheads="1"/>
          </p:cNvSpPr>
          <p:nvPr/>
        </p:nvSpPr>
        <p:spPr bwMode="auto">
          <a:xfrm>
            <a:off x="5093494" y="1769270"/>
            <a:ext cx="3579327" cy="358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spcBef>
                <a:spcPts val="750"/>
              </a:spcBef>
            </a:pPr>
            <a:endParaRPr lang="sv-SE" altLang="sv-SE" sz="2100" b="1" dirty="0">
              <a:latin typeface="Arial" panose="020B0604020202020204" pitchFamily="34" charset="0"/>
              <a:cs typeface="Arial" panose="020B0604020202020204" pitchFamily="34" charset="0"/>
            </a:endParaRPr>
          </a:p>
        </p:txBody>
      </p:sp>
      <p:sp>
        <p:nvSpPr>
          <p:cNvPr id="6" name="Platshållare för innehåll 3">
            <a:extLst>
              <a:ext uri="{FF2B5EF4-FFF2-40B4-BE49-F238E27FC236}">
                <a16:creationId xmlns:a16="http://schemas.microsoft.com/office/drawing/2014/main" id="{951E361D-5EA3-47D9-8411-61ED891B351E}"/>
              </a:ext>
            </a:extLst>
          </p:cNvPr>
          <p:cNvSpPr>
            <a:spLocks noGrp="1"/>
          </p:cNvSpPr>
          <p:nvPr>
            <p:ph idx="1"/>
          </p:nvPr>
        </p:nvSpPr>
        <p:spPr>
          <a:xfrm>
            <a:off x="5505436" y="2227661"/>
            <a:ext cx="3088481" cy="3130153"/>
          </a:xfrm>
        </p:spPr>
        <p:txBody>
          <a:bodyPr>
            <a:noAutofit/>
          </a:bodyPr>
          <a:lstStyle/>
          <a:p>
            <a:pPr marL="0" indent="0">
              <a:buClr>
                <a:srgbClr val="FF33CC"/>
              </a:buClr>
              <a:buNone/>
              <a:defRPr/>
            </a:pPr>
            <a:endParaRPr lang="sv-SE" sz="825" b="1" dirty="0"/>
          </a:p>
          <a:p>
            <a:pPr>
              <a:buClr>
                <a:srgbClr val="FF33CC"/>
              </a:buClr>
              <a:defRPr/>
            </a:pPr>
            <a:r>
              <a:rPr lang="sv-SE" sz="1500" b="1" dirty="0">
                <a:solidFill>
                  <a:srgbClr val="18185C"/>
                </a:solidFill>
                <a:latin typeface="Santral" pitchFamily="2" charset="0"/>
              </a:rPr>
              <a:t>Insamling</a:t>
            </a:r>
            <a:br>
              <a:rPr lang="sv-SE" sz="1500" b="1" dirty="0">
                <a:solidFill>
                  <a:srgbClr val="18185C"/>
                </a:solidFill>
                <a:latin typeface="Santral" pitchFamily="2" charset="0"/>
              </a:rPr>
            </a:br>
            <a:endParaRPr lang="sv-SE" sz="1500" b="1" dirty="0">
              <a:solidFill>
                <a:srgbClr val="18185C"/>
              </a:solidFill>
              <a:latin typeface="Santral" pitchFamily="2" charset="0"/>
            </a:endParaRPr>
          </a:p>
          <a:p>
            <a:pPr>
              <a:buClr>
                <a:srgbClr val="FF33CC"/>
              </a:buClr>
              <a:defRPr/>
            </a:pPr>
            <a:r>
              <a:rPr lang="sv-SE" sz="1500" b="1" dirty="0">
                <a:solidFill>
                  <a:srgbClr val="18185C"/>
                </a:solidFill>
                <a:latin typeface="Santral" pitchFamily="2" charset="0"/>
              </a:rPr>
              <a:t>Förberedelse av krav</a:t>
            </a:r>
            <a:br>
              <a:rPr lang="sv-SE" sz="1500" b="1" dirty="0">
                <a:solidFill>
                  <a:srgbClr val="18185C"/>
                </a:solidFill>
                <a:latin typeface="Santral" pitchFamily="2" charset="0"/>
              </a:rPr>
            </a:br>
            <a:endParaRPr lang="sv-SE" sz="1500" b="1" dirty="0">
              <a:solidFill>
                <a:srgbClr val="18185C"/>
              </a:solidFill>
              <a:latin typeface="Santral" pitchFamily="2" charset="0"/>
            </a:endParaRPr>
          </a:p>
          <a:p>
            <a:pPr>
              <a:buClr>
                <a:srgbClr val="FF33CC"/>
              </a:buClr>
              <a:defRPr/>
            </a:pPr>
            <a:r>
              <a:rPr lang="sv-SE" sz="1500" b="1" dirty="0">
                <a:solidFill>
                  <a:srgbClr val="18185C"/>
                </a:solidFill>
                <a:latin typeface="Santral" pitchFamily="2" charset="0"/>
              </a:rPr>
              <a:t>Förhandling</a:t>
            </a:r>
            <a:br>
              <a:rPr lang="sv-SE" sz="1500" b="1" dirty="0">
                <a:solidFill>
                  <a:srgbClr val="18185C"/>
                </a:solidFill>
                <a:latin typeface="Santral" pitchFamily="2" charset="0"/>
              </a:rPr>
            </a:br>
            <a:endParaRPr lang="sv-SE" sz="1500" b="1" dirty="0">
              <a:solidFill>
                <a:srgbClr val="18185C"/>
              </a:solidFill>
              <a:latin typeface="Santral" pitchFamily="2" charset="0"/>
            </a:endParaRPr>
          </a:p>
          <a:p>
            <a:pPr>
              <a:buClr>
                <a:srgbClr val="FF33CC"/>
              </a:buClr>
              <a:defRPr/>
            </a:pPr>
            <a:r>
              <a:rPr lang="sv-SE" sz="1500" b="1" dirty="0">
                <a:solidFill>
                  <a:srgbClr val="18185C"/>
                </a:solidFill>
                <a:latin typeface="Santral" pitchFamily="2" charset="0"/>
              </a:rPr>
              <a:t>Enighet eller oenighet</a:t>
            </a:r>
          </a:p>
          <a:p>
            <a:pPr>
              <a:buClr>
                <a:srgbClr val="FF33CC"/>
              </a:buClr>
              <a:defRPr/>
            </a:pPr>
            <a:endParaRPr lang="sv-SE" sz="1500" b="1" dirty="0">
              <a:solidFill>
                <a:srgbClr val="18185C"/>
              </a:solidFill>
              <a:latin typeface="Santral" pitchFamily="2" charset="0"/>
            </a:endParaRPr>
          </a:p>
          <a:p>
            <a:pPr>
              <a:buClr>
                <a:srgbClr val="FF33CC"/>
              </a:buClr>
              <a:defRPr/>
            </a:pPr>
            <a:r>
              <a:rPr lang="sv-SE" sz="1500" b="1" dirty="0">
                <a:solidFill>
                  <a:srgbClr val="18185C"/>
                </a:solidFill>
                <a:latin typeface="Santral" pitchFamily="2" charset="0"/>
              </a:rPr>
              <a:t>Nytt avtal</a:t>
            </a:r>
            <a:br>
              <a:rPr lang="sv-SE" sz="1500" b="1" dirty="0">
                <a:solidFill>
                  <a:srgbClr val="18185C"/>
                </a:solidFill>
                <a:latin typeface="Santral" pitchFamily="2" charset="0"/>
              </a:rPr>
            </a:br>
            <a:endParaRPr lang="sv-SE" sz="1500" b="1" dirty="0">
              <a:solidFill>
                <a:srgbClr val="18185C"/>
              </a:solidFill>
              <a:latin typeface="Santral" pitchFamily="2" charset="0"/>
            </a:endParaRPr>
          </a:p>
          <a:p>
            <a:pPr>
              <a:buClr>
                <a:srgbClr val="FF33CC"/>
              </a:buClr>
              <a:defRPr/>
            </a:pPr>
            <a:r>
              <a:rPr lang="sv-SE" sz="1500" b="1" dirty="0">
                <a:solidFill>
                  <a:srgbClr val="18185C"/>
                </a:solidFill>
                <a:latin typeface="Santral" pitchFamily="2" charset="0"/>
              </a:rPr>
              <a:t>Implementering av nytt avtal</a:t>
            </a:r>
          </a:p>
        </p:txBody>
      </p:sp>
      <p:sp>
        <p:nvSpPr>
          <p:cNvPr id="4" name="Pil: höger 3">
            <a:extLst>
              <a:ext uri="{FF2B5EF4-FFF2-40B4-BE49-F238E27FC236}">
                <a16:creationId xmlns:a16="http://schemas.microsoft.com/office/drawing/2014/main" id="{D1143722-D6F4-40A2-A85F-183292CDAB19}"/>
              </a:ext>
            </a:extLst>
          </p:cNvPr>
          <p:cNvSpPr/>
          <p:nvPr/>
        </p:nvSpPr>
        <p:spPr>
          <a:xfrm>
            <a:off x="3935959" y="4869775"/>
            <a:ext cx="747653" cy="8277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 name="textruta 4">
            <a:extLst>
              <a:ext uri="{FF2B5EF4-FFF2-40B4-BE49-F238E27FC236}">
                <a16:creationId xmlns:a16="http://schemas.microsoft.com/office/drawing/2014/main" id="{10024756-5AD5-4535-B86E-F98D9F90110D}"/>
              </a:ext>
            </a:extLst>
          </p:cNvPr>
          <p:cNvSpPr txBox="1"/>
          <p:nvPr/>
        </p:nvSpPr>
        <p:spPr>
          <a:xfrm>
            <a:off x="3879569" y="4621474"/>
            <a:ext cx="950901" cy="242374"/>
          </a:xfrm>
          <a:prstGeom prst="rect">
            <a:avLst/>
          </a:prstGeom>
          <a:noFill/>
        </p:spPr>
        <p:txBody>
          <a:bodyPr wrap="none" rtlCol="0">
            <a:spAutoFit/>
          </a:bodyPr>
          <a:lstStyle/>
          <a:p>
            <a:r>
              <a:rPr lang="sv-SE" sz="975" b="1" dirty="0">
                <a:latin typeface="Arial Narrow" panose="020B0606020202030204" pitchFamily="34" charset="0"/>
                <a:cs typeface="Arial" panose="020B0604020202020204" pitchFamily="34" charset="0"/>
              </a:rPr>
              <a:t>Implementering</a:t>
            </a:r>
          </a:p>
        </p:txBody>
      </p:sp>
      <p:sp>
        <p:nvSpPr>
          <p:cNvPr id="3" name="Rektangel 2">
            <a:extLst>
              <a:ext uri="{FF2B5EF4-FFF2-40B4-BE49-F238E27FC236}">
                <a16:creationId xmlns:a16="http://schemas.microsoft.com/office/drawing/2014/main" id="{7410AC3D-D34A-5664-D380-707C23FC8427}"/>
              </a:ext>
            </a:extLst>
          </p:cNvPr>
          <p:cNvSpPr/>
          <p:nvPr/>
        </p:nvSpPr>
        <p:spPr>
          <a:xfrm>
            <a:off x="6964609" y="6462508"/>
            <a:ext cx="2103681" cy="3954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813423" y="360362"/>
            <a:ext cx="7517154" cy="993775"/>
          </a:xfrm>
        </p:spPr>
        <p:txBody>
          <a:bodyPr>
            <a:normAutofit/>
          </a:bodyPr>
          <a:lstStyle/>
          <a:p>
            <a:r>
              <a:rPr lang="sv-SE" sz="2700" b="1" dirty="0">
                <a:solidFill>
                  <a:srgbClr val="18185C"/>
                </a:solidFill>
                <a:latin typeface="Santral" pitchFamily="2" charset="0"/>
                <a:cs typeface="Arial" panose="020B0604020202020204" pitchFamily="34" charset="0"/>
              </a:rPr>
              <a:t>Tidsplan för spår och järnvägsinfrastruktur</a:t>
            </a:r>
          </a:p>
        </p:txBody>
      </p:sp>
      <p:sp>
        <p:nvSpPr>
          <p:cNvPr id="35" name="Rektangel 34">
            <a:extLst>
              <a:ext uri="{FF2B5EF4-FFF2-40B4-BE49-F238E27FC236}">
                <a16:creationId xmlns:a16="http://schemas.microsoft.com/office/drawing/2014/main" id="{2607ABEB-872A-48A7-A78A-6BAB99AB3700}"/>
              </a:ext>
            </a:extLst>
          </p:cNvPr>
          <p:cNvSpPr/>
          <p:nvPr/>
        </p:nvSpPr>
        <p:spPr>
          <a:xfrm>
            <a:off x="8215459" y="5099311"/>
            <a:ext cx="928541" cy="901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sv-SE" sz="1350">
              <a:solidFill>
                <a:prstClr val="white"/>
              </a:solidFill>
              <a:latin typeface="Calibri" panose="020F0502020204030204"/>
            </a:endParaRPr>
          </a:p>
        </p:txBody>
      </p:sp>
      <p:graphicFrame>
        <p:nvGraphicFramePr>
          <p:cNvPr id="21" name="Diagram 20">
            <a:extLst>
              <a:ext uri="{FF2B5EF4-FFF2-40B4-BE49-F238E27FC236}">
                <a16:creationId xmlns:a16="http://schemas.microsoft.com/office/drawing/2014/main" id="{C48B6C6A-5B91-4CBC-8414-DD71F8421310}"/>
              </a:ext>
            </a:extLst>
          </p:cNvPr>
          <p:cNvGraphicFramePr>
            <a:graphicFrameLocks/>
          </p:cNvGraphicFramePr>
          <p:nvPr>
            <p:extLst>
              <p:ext uri="{D42A27DB-BD31-4B8C-83A1-F6EECF244321}">
                <p14:modId xmlns:p14="http://schemas.microsoft.com/office/powerpoint/2010/main" val="1763948322"/>
              </p:ext>
            </p:extLst>
          </p:nvPr>
        </p:nvGraphicFramePr>
        <p:xfrm>
          <a:off x="411282" y="1894914"/>
          <a:ext cx="7968675" cy="3655116"/>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Rak pilkoppling 3">
            <a:extLst>
              <a:ext uri="{FF2B5EF4-FFF2-40B4-BE49-F238E27FC236}">
                <a16:creationId xmlns:a16="http://schemas.microsoft.com/office/drawing/2014/main" id="{9BC222AA-B37F-7E9F-A7D3-5FC852AD09C8}"/>
              </a:ext>
            </a:extLst>
          </p:cNvPr>
          <p:cNvCxnSpPr>
            <a:cxnSpLocks/>
          </p:cNvCxnSpPr>
          <p:nvPr/>
        </p:nvCxnSpPr>
        <p:spPr>
          <a:xfrm>
            <a:off x="1990162" y="2855134"/>
            <a:ext cx="6340415" cy="0"/>
          </a:xfrm>
          <a:prstGeom prst="straightConnector1">
            <a:avLst/>
          </a:prstGeom>
          <a:ln w="158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EF472627-DCDF-8D93-D3B1-7D5FB0C7BFD9}"/>
              </a:ext>
            </a:extLst>
          </p:cNvPr>
          <p:cNvSpPr txBox="1"/>
          <p:nvPr/>
        </p:nvSpPr>
        <p:spPr>
          <a:xfrm>
            <a:off x="7376156" y="2593862"/>
            <a:ext cx="1003801" cy="215444"/>
          </a:xfrm>
          <a:prstGeom prst="rect">
            <a:avLst/>
          </a:prstGeom>
          <a:noFill/>
        </p:spPr>
        <p:txBody>
          <a:bodyPr wrap="none" rtlCol="0">
            <a:spAutoFit/>
          </a:bodyPr>
          <a:lstStyle/>
          <a:p>
            <a:r>
              <a:rPr lang="sv-SE" sz="800" dirty="0">
                <a:latin typeface="Santral" pitchFamily="50" charset="0"/>
              </a:rPr>
              <a:t>December 2023</a:t>
            </a:r>
          </a:p>
        </p:txBody>
      </p:sp>
    </p:spTree>
    <p:extLst>
      <p:ext uri="{BB962C8B-B14F-4D97-AF65-F5344CB8AC3E}">
        <p14:creationId xmlns:p14="http://schemas.microsoft.com/office/powerpoint/2010/main" val="117932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27EBC8-81B8-D92E-98DE-F15F3090775B}"/>
              </a:ext>
            </a:extLst>
          </p:cNvPr>
          <p:cNvSpPr>
            <a:spLocks noGrp="1"/>
          </p:cNvSpPr>
          <p:nvPr>
            <p:ph type="title"/>
          </p:nvPr>
        </p:nvSpPr>
        <p:spPr/>
        <p:txBody>
          <a:bodyPr>
            <a:normAutofit fontScale="90000"/>
          </a:bodyPr>
          <a:lstStyle/>
          <a:p>
            <a:r>
              <a:rPr lang="sv-SE" b="1" dirty="0">
                <a:latin typeface="Santral" pitchFamily="50" charset="0"/>
              </a:rPr>
              <a:t>Det centrala avtalet är nu klart! </a:t>
            </a:r>
          </a:p>
        </p:txBody>
      </p:sp>
    </p:spTree>
    <p:extLst>
      <p:ext uri="{BB962C8B-B14F-4D97-AF65-F5344CB8AC3E}">
        <p14:creationId xmlns:p14="http://schemas.microsoft.com/office/powerpoint/2010/main" val="266569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206E529-75ED-4D14-AD71-DC68F40C88FE}"/>
              </a:ext>
            </a:extLst>
          </p:cNvPr>
          <p:cNvSpPr/>
          <p:nvPr/>
        </p:nvSpPr>
        <p:spPr>
          <a:xfrm>
            <a:off x="0" y="6247614"/>
            <a:ext cx="9144000" cy="662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pic>
        <p:nvPicPr>
          <p:cNvPr id="12" name="Platshållare för innehåll 8">
            <a:extLst>
              <a:ext uri="{FF2B5EF4-FFF2-40B4-BE49-F238E27FC236}">
                <a16:creationId xmlns:a16="http://schemas.microsoft.com/office/drawing/2014/main" id="{5FBE663D-CCD9-4421-9B8A-04ADB384F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900" y="6151287"/>
            <a:ext cx="564456" cy="563260"/>
          </a:xfrm>
          <a:prstGeom prst="rect">
            <a:avLst/>
          </a:prstGeom>
        </p:spPr>
      </p:pic>
      <p:grpSp>
        <p:nvGrpSpPr>
          <p:cNvPr id="2" name="Grupp 1">
            <a:extLst>
              <a:ext uri="{FF2B5EF4-FFF2-40B4-BE49-F238E27FC236}">
                <a16:creationId xmlns:a16="http://schemas.microsoft.com/office/drawing/2014/main" id="{DA1E4B66-BD92-F826-1722-BDAD27991343}"/>
              </a:ext>
            </a:extLst>
          </p:cNvPr>
          <p:cNvGrpSpPr/>
          <p:nvPr/>
        </p:nvGrpSpPr>
        <p:grpSpPr>
          <a:xfrm>
            <a:off x="1405778" y="2422808"/>
            <a:ext cx="6798451" cy="3555205"/>
            <a:chOff x="574005" y="1842705"/>
            <a:chExt cx="8884955" cy="3717106"/>
          </a:xfrm>
        </p:grpSpPr>
        <p:sp>
          <p:nvSpPr>
            <p:cNvPr id="6" name="Rubrik 2"/>
            <p:cNvSpPr txBox="1">
              <a:spLocks/>
            </p:cNvSpPr>
            <p:nvPr/>
          </p:nvSpPr>
          <p:spPr>
            <a:xfrm>
              <a:off x="2007929" y="4382975"/>
              <a:ext cx="5915025" cy="745629"/>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000" b="1" kern="1200">
                  <a:solidFill>
                    <a:srgbClr val="00AFEA"/>
                  </a:solidFill>
                  <a:latin typeface="Arial" panose="020B0604020202020204" pitchFamily="34" charset="0"/>
                  <a:ea typeface="+mj-ea"/>
                  <a:cs typeface="Arial" panose="020B0604020202020204" pitchFamily="34" charset="0"/>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endParaRPr kumimoji="0" lang="sv-SE" sz="14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3" name="Parallelltrapets 12">
              <a:extLst>
                <a:ext uri="{FF2B5EF4-FFF2-40B4-BE49-F238E27FC236}">
                  <a16:creationId xmlns:a16="http://schemas.microsoft.com/office/drawing/2014/main" id="{1D96F0F0-88EA-423E-B545-86F520E66992}"/>
                </a:ext>
              </a:extLst>
            </p:cNvPr>
            <p:cNvSpPr/>
            <p:nvPr/>
          </p:nvSpPr>
          <p:spPr>
            <a:xfrm>
              <a:off x="1539401" y="4953524"/>
              <a:ext cx="6023114" cy="606287"/>
            </a:xfrm>
            <a:prstGeom prst="trapezoid">
              <a:avLst>
                <a:gd name="adj" fmla="val 87295"/>
              </a:avLst>
            </a:prstGeom>
            <a:noFill/>
            <a:ln w="28575">
              <a:solidFill>
                <a:srgbClr val="00BC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ruta 13">
              <a:extLst>
                <a:ext uri="{FF2B5EF4-FFF2-40B4-BE49-F238E27FC236}">
                  <a16:creationId xmlns:a16="http://schemas.microsoft.com/office/drawing/2014/main" id="{DD9D93BB-742D-4B47-AF40-B7D2C5611C54}"/>
                </a:ext>
              </a:extLst>
            </p:cNvPr>
            <p:cNvSpPr txBox="1"/>
            <p:nvPr/>
          </p:nvSpPr>
          <p:spPr>
            <a:xfrm>
              <a:off x="1893661" y="5072001"/>
              <a:ext cx="5668854" cy="30777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    LAS, MBL, FML, AML, FL, FLL, SemL, ATL, SLL, </a:t>
              </a:r>
              <a:r>
                <a:rPr kumimoji="0" lang="sv-SE" sz="1400" b="0" i="0" u="none" strike="noStrike" kern="1200" cap="none" spc="0" normalizeH="0" baseline="0" noProof="0" dirty="0" err="1">
                  <a:ln>
                    <a:noFill/>
                  </a:ln>
                  <a:solidFill>
                    <a:prstClr val="black"/>
                  </a:solidFill>
                  <a:effectLst/>
                  <a:uLnTx/>
                  <a:uFillTx/>
                  <a:latin typeface="Arial"/>
                  <a:ea typeface="+mn-ea"/>
                  <a:cs typeface="+mn-cs"/>
                </a:rPr>
                <a:t>DiskL</a:t>
              </a:r>
              <a:r>
                <a:rPr kumimoji="0" lang="sv-SE" sz="1400" b="0" i="0" u="none" strike="noStrike" kern="1200" cap="none" spc="0" normalizeH="0" baseline="0" noProof="0" dirty="0">
                  <a:ln>
                    <a:noFill/>
                  </a:ln>
                  <a:solidFill>
                    <a:prstClr val="black"/>
                  </a:solidFill>
                  <a:effectLst/>
                  <a:uLnTx/>
                  <a:uFillTx/>
                  <a:latin typeface="Arial"/>
                  <a:ea typeface="+mn-ea"/>
                  <a:cs typeface="+mn-cs"/>
                </a:rPr>
                <a:t>  etc.</a:t>
              </a:r>
            </a:p>
          </p:txBody>
        </p:sp>
        <p:sp>
          <p:nvSpPr>
            <p:cNvPr id="15" name="textruta 14">
              <a:extLst>
                <a:ext uri="{FF2B5EF4-FFF2-40B4-BE49-F238E27FC236}">
                  <a16:creationId xmlns:a16="http://schemas.microsoft.com/office/drawing/2014/main" id="{E0D2FF04-6056-4838-A6FF-081EF8237DF7}"/>
                </a:ext>
              </a:extLst>
            </p:cNvPr>
            <p:cNvSpPr txBox="1"/>
            <p:nvPr/>
          </p:nvSpPr>
          <p:spPr>
            <a:xfrm>
              <a:off x="574005" y="5072001"/>
              <a:ext cx="1715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Lagar</a:t>
              </a:r>
            </a:p>
          </p:txBody>
        </p:sp>
        <p:sp>
          <p:nvSpPr>
            <p:cNvPr id="16" name="Parallelltrapets 15">
              <a:extLst>
                <a:ext uri="{FF2B5EF4-FFF2-40B4-BE49-F238E27FC236}">
                  <a16:creationId xmlns:a16="http://schemas.microsoft.com/office/drawing/2014/main" id="{50E4B266-8BD3-446F-9B2A-EB2B105367BA}"/>
                </a:ext>
              </a:extLst>
            </p:cNvPr>
            <p:cNvSpPr/>
            <p:nvPr/>
          </p:nvSpPr>
          <p:spPr>
            <a:xfrm>
              <a:off x="2224647" y="4142591"/>
              <a:ext cx="4701762" cy="606287"/>
            </a:xfrm>
            <a:prstGeom prst="trapezoid">
              <a:avLst>
                <a:gd name="adj" fmla="val 87295"/>
              </a:avLst>
            </a:prstGeom>
            <a:noFill/>
            <a:ln w="28575">
              <a:solidFill>
                <a:srgbClr val="DF11B8"/>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ruta 16">
              <a:extLst>
                <a:ext uri="{FF2B5EF4-FFF2-40B4-BE49-F238E27FC236}">
                  <a16:creationId xmlns:a16="http://schemas.microsoft.com/office/drawing/2014/main" id="{F45F6DA5-4D53-44FB-84C7-68887926B4A6}"/>
                </a:ext>
              </a:extLst>
            </p:cNvPr>
            <p:cNvSpPr txBox="1"/>
            <p:nvPr/>
          </p:nvSpPr>
          <p:spPr>
            <a:xfrm>
              <a:off x="2800681" y="4251723"/>
              <a:ext cx="3549694" cy="30777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     RALS, VA, Omställningsavtalet, etc.</a:t>
              </a:r>
            </a:p>
          </p:txBody>
        </p:sp>
        <p:sp>
          <p:nvSpPr>
            <p:cNvPr id="18" name="textruta 17">
              <a:extLst>
                <a:ext uri="{FF2B5EF4-FFF2-40B4-BE49-F238E27FC236}">
                  <a16:creationId xmlns:a16="http://schemas.microsoft.com/office/drawing/2014/main" id="{EBE0979B-DEEF-42A6-88A9-F6AB78FCA469}"/>
                </a:ext>
              </a:extLst>
            </p:cNvPr>
            <p:cNvSpPr txBox="1"/>
            <p:nvPr/>
          </p:nvSpPr>
          <p:spPr>
            <a:xfrm>
              <a:off x="574005" y="4113223"/>
              <a:ext cx="1715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Centrala kollektivavtal</a:t>
              </a:r>
            </a:p>
          </p:txBody>
        </p:sp>
        <p:sp>
          <p:nvSpPr>
            <p:cNvPr id="19" name="textruta 18">
              <a:extLst>
                <a:ext uri="{FF2B5EF4-FFF2-40B4-BE49-F238E27FC236}">
                  <a16:creationId xmlns:a16="http://schemas.microsoft.com/office/drawing/2014/main" id="{628AC2C5-02EF-43C2-9E1A-72C2C5EF99C1}"/>
                </a:ext>
              </a:extLst>
            </p:cNvPr>
            <p:cNvSpPr txBox="1"/>
            <p:nvPr/>
          </p:nvSpPr>
          <p:spPr>
            <a:xfrm>
              <a:off x="7306571" y="4072915"/>
              <a:ext cx="1715678" cy="3217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Almega – ST</a:t>
              </a:r>
            </a:p>
          </p:txBody>
        </p:sp>
        <p:sp>
          <p:nvSpPr>
            <p:cNvPr id="20" name="Parallelltrapets 19">
              <a:extLst>
                <a:ext uri="{FF2B5EF4-FFF2-40B4-BE49-F238E27FC236}">
                  <a16:creationId xmlns:a16="http://schemas.microsoft.com/office/drawing/2014/main" id="{36EFDDAB-F54C-497A-8AE8-5F4D0FFC8B57}"/>
                </a:ext>
              </a:extLst>
            </p:cNvPr>
            <p:cNvSpPr/>
            <p:nvPr/>
          </p:nvSpPr>
          <p:spPr>
            <a:xfrm>
              <a:off x="2846694" y="3331658"/>
              <a:ext cx="3393916" cy="606287"/>
            </a:xfrm>
            <a:prstGeom prst="trapezoid">
              <a:avLst>
                <a:gd name="adj" fmla="val 87295"/>
              </a:avLst>
            </a:prstGeom>
            <a:noFill/>
            <a:ln w="28575">
              <a:solidFill>
                <a:srgbClr val="DF11B8"/>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21" name="textruta 20">
              <a:extLst>
                <a:ext uri="{FF2B5EF4-FFF2-40B4-BE49-F238E27FC236}">
                  <a16:creationId xmlns:a16="http://schemas.microsoft.com/office/drawing/2014/main" id="{1585ECB7-B411-410E-9BE4-8C31026418F5}"/>
                </a:ext>
              </a:extLst>
            </p:cNvPr>
            <p:cNvSpPr txBox="1"/>
            <p:nvPr/>
          </p:nvSpPr>
          <p:spPr>
            <a:xfrm>
              <a:off x="2690916" y="3517947"/>
              <a:ext cx="3549694" cy="32179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 Företagsavtal</a:t>
              </a:r>
            </a:p>
          </p:txBody>
        </p:sp>
        <p:sp>
          <p:nvSpPr>
            <p:cNvPr id="22" name="textruta 21">
              <a:extLst>
                <a:ext uri="{FF2B5EF4-FFF2-40B4-BE49-F238E27FC236}">
                  <a16:creationId xmlns:a16="http://schemas.microsoft.com/office/drawing/2014/main" id="{2EE16036-DCEC-4B2A-8C29-2E08B96212DB}"/>
                </a:ext>
              </a:extLst>
            </p:cNvPr>
            <p:cNvSpPr txBox="1"/>
            <p:nvPr/>
          </p:nvSpPr>
          <p:spPr>
            <a:xfrm>
              <a:off x="988802" y="3321647"/>
              <a:ext cx="1715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Lokala Kollektivavtal</a:t>
              </a:r>
            </a:p>
          </p:txBody>
        </p:sp>
        <p:sp>
          <p:nvSpPr>
            <p:cNvPr id="23" name="textruta 22">
              <a:extLst>
                <a:ext uri="{FF2B5EF4-FFF2-40B4-BE49-F238E27FC236}">
                  <a16:creationId xmlns:a16="http://schemas.microsoft.com/office/drawing/2014/main" id="{41B63399-1461-43D7-913C-A80354B2A74B}"/>
                </a:ext>
              </a:extLst>
            </p:cNvPr>
            <p:cNvSpPr txBox="1"/>
            <p:nvPr/>
          </p:nvSpPr>
          <p:spPr>
            <a:xfrm>
              <a:off x="6797621" y="3311635"/>
              <a:ext cx="1715678" cy="547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VD - Lokal ST-avd.</a:t>
              </a:r>
            </a:p>
          </p:txBody>
        </p:sp>
        <p:sp>
          <p:nvSpPr>
            <p:cNvPr id="24" name="Parallelltrapets 23">
              <a:extLst>
                <a:ext uri="{FF2B5EF4-FFF2-40B4-BE49-F238E27FC236}">
                  <a16:creationId xmlns:a16="http://schemas.microsoft.com/office/drawing/2014/main" id="{CF2FBD0D-96A4-446A-8669-4FC74205C229}"/>
                </a:ext>
              </a:extLst>
            </p:cNvPr>
            <p:cNvSpPr/>
            <p:nvPr/>
          </p:nvSpPr>
          <p:spPr>
            <a:xfrm>
              <a:off x="3480164" y="2517521"/>
              <a:ext cx="2126975" cy="606287"/>
            </a:xfrm>
            <a:prstGeom prst="trapezoid">
              <a:avLst>
                <a:gd name="adj" fmla="val 87295"/>
              </a:avLst>
            </a:prstGeom>
            <a:noFill/>
            <a:ln w="28575">
              <a:solidFill>
                <a:srgbClr val="DF11B8"/>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25" name="textruta 24">
              <a:extLst>
                <a:ext uri="{FF2B5EF4-FFF2-40B4-BE49-F238E27FC236}">
                  <a16:creationId xmlns:a16="http://schemas.microsoft.com/office/drawing/2014/main" id="{6A5A1579-0AF4-4FE0-97CD-8FC3A03BAB75}"/>
                </a:ext>
              </a:extLst>
            </p:cNvPr>
            <p:cNvSpPr txBox="1"/>
            <p:nvPr/>
          </p:nvSpPr>
          <p:spPr>
            <a:xfrm>
              <a:off x="3756877" y="2640967"/>
              <a:ext cx="3549694" cy="27352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a:ea typeface="+mn-ea"/>
                  <a:cs typeface="+mn-cs"/>
                </a:rPr>
                <a:t> Arbetsplatsavtal</a:t>
              </a:r>
            </a:p>
          </p:txBody>
        </p:sp>
        <p:sp>
          <p:nvSpPr>
            <p:cNvPr id="26" name="textruta 25">
              <a:extLst>
                <a:ext uri="{FF2B5EF4-FFF2-40B4-BE49-F238E27FC236}">
                  <a16:creationId xmlns:a16="http://schemas.microsoft.com/office/drawing/2014/main" id="{44A6DB5B-2AB2-40C0-A78C-24929A782F48}"/>
                </a:ext>
              </a:extLst>
            </p:cNvPr>
            <p:cNvSpPr txBox="1"/>
            <p:nvPr/>
          </p:nvSpPr>
          <p:spPr>
            <a:xfrm>
              <a:off x="5900281" y="2510185"/>
              <a:ext cx="1715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Enhetschef – ST Sektion</a:t>
              </a:r>
            </a:p>
          </p:txBody>
        </p:sp>
        <p:sp>
          <p:nvSpPr>
            <p:cNvPr id="27" name="Likbent triangel 26">
              <a:extLst>
                <a:ext uri="{FF2B5EF4-FFF2-40B4-BE49-F238E27FC236}">
                  <a16:creationId xmlns:a16="http://schemas.microsoft.com/office/drawing/2014/main" id="{1A4AD9C2-6FA8-48F0-8206-175494091C26}"/>
                </a:ext>
              </a:extLst>
            </p:cNvPr>
            <p:cNvSpPr/>
            <p:nvPr/>
          </p:nvSpPr>
          <p:spPr>
            <a:xfrm>
              <a:off x="4122531" y="1842705"/>
              <a:ext cx="842239" cy="479156"/>
            </a:xfrm>
            <a:prstGeom prst="triangle">
              <a:avLst>
                <a:gd name="adj" fmla="val 49827"/>
              </a:avLst>
            </a:prstGeom>
            <a:noFill/>
            <a:ln w="28575">
              <a:solidFill>
                <a:srgbClr val="00BCFF"/>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latin typeface="Arial"/>
                <a:ea typeface="+mn-ea"/>
                <a:cs typeface="+mn-cs"/>
              </a:endParaRPr>
            </a:p>
          </p:txBody>
        </p:sp>
        <p:sp>
          <p:nvSpPr>
            <p:cNvPr id="28" name="textruta 27">
              <a:extLst>
                <a:ext uri="{FF2B5EF4-FFF2-40B4-BE49-F238E27FC236}">
                  <a16:creationId xmlns:a16="http://schemas.microsoft.com/office/drawing/2014/main" id="{9EFD7A89-910E-49DC-82C4-158AD247088D}"/>
                </a:ext>
              </a:extLst>
            </p:cNvPr>
            <p:cNvSpPr txBox="1"/>
            <p:nvPr/>
          </p:nvSpPr>
          <p:spPr>
            <a:xfrm>
              <a:off x="2197852" y="1892984"/>
              <a:ext cx="1715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Individuella avtal</a:t>
              </a:r>
            </a:p>
          </p:txBody>
        </p:sp>
        <p:sp>
          <p:nvSpPr>
            <p:cNvPr id="29" name="textruta 28">
              <a:extLst>
                <a:ext uri="{FF2B5EF4-FFF2-40B4-BE49-F238E27FC236}">
                  <a16:creationId xmlns:a16="http://schemas.microsoft.com/office/drawing/2014/main" id="{B907B2D0-E838-49C6-85AA-C601D0545B69}"/>
                </a:ext>
              </a:extLst>
            </p:cNvPr>
            <p:cNvSpPr txBox="1"/>
            <p:nvPr/>
          </p:nvSpPr>
          <p:spPr>
            <a:xfrm>
              <a:off x="5382771" y="1883997"/>
              <a:ext cx="1715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Chefen - du</a:t>
              </a:r>
            </a:p>
          </p:txBody>
        </p:sp>
        <p:sp>
          <p:nvSpPr>
            <p:cNvPr id="30" name="textruta 29">
              <a:extLst>
                <a:ext uri="{FF2B5EF4-FFF2-40B4-BE49-F238E27FC236}">
                  <a16:creationId xmlns:a16="http://schemas.microsoft.com/office/drawing/2014/main" id="{6F6B0CE7-A070-4AC3-BCD4-5A3143295BAC}"/>
                </a:ext>
              </a:extLst>
            </p:cNvPr>
            <p:cNvSpPr txBox="1"/>
            <p:nvPr/>
          </p:nvSpPr>
          <p:spPr>
            <a:xfrm>
              <a:off x="7743282" y="5072983"/>
              <a:ext cx="17156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Riksdagen</a:t>
              </a:r>
            </a:p>
          </p:txBody>
        </p:sp>
        <p:sp>
          <p:nvSpPr>
            <p:cNvPr id="31" name="textruta 30">
              <a:extLst>
                <a:ext uri="{FF2B5EF4-FFF2-40B4-BE49-F238E27FC236}">
                  <a16:creationId xmlns:a16="http://schemas.microsoft.com/office/drawing/2014/main" id="{B384BD1A-519B-40B1-8DFD-B723C5CF1BCA}"/>
                </a:ext>
              </a:extLst>
            </p:cNvPr>
            <p:cNvSpPr txBox="1"/>
            <p:nvPr/>
          </p:nvSpPr>
          <p:spPr>
            <a:xfrm>
              <a:off x="1465449" y="2499247"/>
              <a:ext cx="171567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Arial"/>
                  <a:ea typeface="+mn-ea"/>
                  <a:cs typeface="+mn-cs"/>
                </a:rPr>
                <a:t>Lokal-lokala kollektivavtal</a:t>
              </a:r>
            </a:p>
          </p:txBody>
        </p:sp>
      </p:grpSp>
      <p:sp>
        <p:nvSpPr>
          <p:cNvPr id="32" name="Rubrik 1">
            <a:extLst>
              <a:ext uri="{FF2B5EF4-FFF2-40B4-BE49-F238E27FC236}">
                <a16:creationId xmlns:a16="http://schemas.microsoft.com/office/drawing/2014/main" id="{76A9529C-E9D7-4552-96B3-072D37411838}"/>
              </a:ext>
            </a:extLst>
          </p:cNvPr>
          <p:cNvSpPr>
            <a:spLocks noGrp="1"/>
          </p:cNvSpPr>
          <p:nvPr>
            <p:ph type="title"/>
          </p:nvPr>
        </p:nvSpPr>
        <p:spPr>
          <a:xfrm>
            <a:off x="1405778" y="571154"/>
            <a:ext cx="6332445" cy="807969"/>
          </a:xfrm>
        </p:spPr>
        <p:txBody>
          <a:bodyPr>
            <a:normAutofit/>
          </a:bodyPr>
          <a:lstStyle/>
          <a:p>
            <a:pPr algn="ctr"/>
            <a:r>
              <a:rPr lang="sv-SE" sz="4400" b="1" dirty="0">
                <a:solidFill>
                  <a:schemeClr val="tx2"/>
                </a:solidFill>
                <a:latin typeface="Santral" pitchFamily="2" charset="0"/>
                <a:cs typeface="Arial" panose="020B0604020202020204" pitchFamily="34" charset="0"/>
              </a:rPr>
              <a:t>Ditt avtal </a:t>
            </a:r>
            <a:r>
              <a:rPr lang="sv-SE" sz="4400" dirty="0">
                <a:solidFill>
                  <a:schemeClr val="tx2"/>
                </a:solidFill>
                <a:latin typeface="Santral" pitchFamily="2" charset="0"/>
                <a:cs typeface="Arial" panose="020B0604020202020204" pitchFamily="34" charset="0"/>
              </a:rPr>
              <a:t>nivå</a:t>
            </a:r>
            <a:r>
              <a:rPr lang="sv-SE" sz="4400" b="1" dirty="0">
                <a:solidFill>
                  <a:schemeClr val="tx2"/>
                </a:solidFill>
                <a:latin typeface="Santral" pitchFamily="2" charset="0"/>
                <a:cs typeface="Arial" panose="020B0604020202020204" pitchFamily="34" charset="0"/>
              </a:rPr>
              <a:t> 1</a:t>
            </a:r>
          </a:p>
        </p:txBody>
      </p:sp>
      <p:sp>
        <p:nvSpPr>
          <p:cNvPr id="7" name="Pil: höger 6">
            <a:extLst>
              <a:ext uri="{FF2B5EF4-FFF2-40B4-BE49-F238E27FC236}">
                <a16:creationId xmlns:a16="http://schemas.microsoft.com/office/drawing/2014/main" id="{08C2AD3C-539A-36EF-8914-DFCE9C667BA4}"/>
              </a:ext>
            </a:extLst>
          </p:cNvPr>
          <p:cNvSpPr/>
          <p:nvPr/>
        </p:nvSpPr>
        <p:spPr>
          <a:xfrm>
            <a:off x="265471" y="4622521"/>
            <a:ext cx="1008455" cy="500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5011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DC24F-4F96-C9DB-C54B-626DC285341F}"/>
              </a:ext>
            </a:extLst>
          </p:cNvPr>
          <p:cNvSpPr>
            <a:spLocks noGrp="1"/>
          </p:cNvSpPr>
          <p:nvPr>
            <p:ph type="title"/>
          </p:nvPr>
        </p:nvSpPr>
        <p:spPr/>
        <p:txBody>
          <a:bodyPr/>
          <a:lstStyle/>
          <a:p>
            <a:r>
              <a:rPr lang="sv-SE" b="1" dirty="0">
                <a:solidFill>
                  <a:srgbClr val="18185C"/>
                </a:solidFill>
                <a:latin typeface="Santal"/>
              </a:rPr>
              <a:t>Ditt nya kollektivavtal </a:t>
            </a:r>
          </a:p>
        </p:txBody>
      </p:sp>
      <p:sp>
        <p:nvSpPr>
          <p:cNvPr id="3" name="Platshållare för innehåll 2">
            <a:extLst>
              <a:ext uri="{FF2B5EF4-FFF2-40B4-BE49-F238E27FC236}">
                <a16:creationId xmlns:a16="http://schemas.microsoft.com/office/drawing/2014/main" id="{DABAA944-C887-B11E-82C2-5351C13E42AD}"/>
              </a:ext>
            </a:extLst>
          </p:cNvPr>
          <p:cNvSpPr>
            <a:spLocks noGrp="1"/>
          </p:cNvSpPr>
          <p:nvPr>
            <p:ph idx="1"/>
          </p:nvPr>
        </p:nvSpPr>
        <p:spPr/>
        <p:txBody>
          <a:bodyPr>
            <a:normAutofit/>
          </a:bodyPr>
          <a:lstStyle/>
          <a:p>
            <a:r>
              <a:rPr lang="sv-SE" sz="1800" b="0" i="0" dirty="0">
                <a:effectLst/>
                <a:latin typeface="Santral" pitchFamily="50" charset="0"/>
              </a:rPr>
              <a:t>Ett tydligt löfte från arbetsgivarna att jobba tillsammans med oss och andra fackförbund för att hitta lösningar som minimerar ensamarbete.</a:t>
            </a:r>
          </a:p>
          <a:p>
            <a:pPr marL="0" indent="0">
              <a:buNone/>
            </a:pPr>
            <a:endParaRPr lang="sv-SE" sz="1800" b="0" i="0" dirty="0">
              <a:effectLst/>
              <a:latin typeface="Santral" pitchFamily="50" charset="0"/>
            </a:endParaRPr>
          </a:p>
          <a:p>
            <a:pPr algn="l">
              <a:buFont typeface="Arial" panose="020B0604020202020204" pitchFamily="34" charset="0"/>
              <a:buChar char="•"/>
            </a:pPr>
            <a:r>
              <a:rPr lang="sv-SE" sz="1800" b="0" i="0" u="none" strike="noStrike" dirty="0">
                <a:effectLst/>
                <a:latin typeface="Santral" pitchFamily="50" charset="0"/>
              </a:rPr>
              <a:t>Besked om schemaändringar ska lämnas minst två veckor i förväg och arbetsgivaren ska i dialog med arbetstagaren komma överens om varje eventuell ändring därefter. </a:t>
            </a:r>
            <a:br>
              <a:rPr lang="sv-SE" sz="1800" b="0" i="0" u="none" strike="noStrike" dirty="0">
                <a:effectLst/>
                <a:latin typeface="Santral" pitchFamily="50" charset="0"/>
              </a:rPr>
            </a:br>
            <a:endParaRPr lang="sv-SE" sz="1800" b="0" i="0" u="none" strike="noStrike" dirty="0">
              <a:effectLst/>
              <a:latin typeface="Santral" pitchFamily="50" charset="0"/>
            </a:endParaRPr>
          </a:p>
          <a:p>
            <a:pPr algn="l">
              <a:buFont typeface="Arial" panose="020B0604020202020204" pitchFamily="34" charset="0"/>
              <a:buChar char="•"/>
            </a:pPr>
            <a:r>
              <a:rPr lang="sv-SE" sz="1800" b="0" i="0" u="none" strike="noStrike" dirty="0">
                <a:effectLst/>
                <a:latin typeface="Santral" pitchFamily="50" charset="0"/>
              </a:rPr>
              <a:t>En arbetsgrupp ska tillsättas för att arbeta med frågan om arbetstidsförkortning.</a:t>
            </a:r>
          </a:p>
          <a:p>
            <a:endParaRPr lang="sv-SE" sz="1800" dirty="0"/>
          </a:p>
        </p:txBody>
      </p:sp>
    </p:spTree>
    <p:extLst>
      <p:ext uri="{BB962C8B-B14F-4D97-AF65-F5344CB8AC3E}">
        <p14:creationId xmlns:p14="http://schemas.microsoft.com/office/powerpoint/2010/main" val="185422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9F5E9-95B5-E017-8EBE-3EDD4C428CEF}"/>
              </a:ext>
            </a:extLst>
          </p:cNvPr>
          <p:cNvSpPr>
            <a:spLocks noGrp="1"/>
          </p:cNvSpPr>
          <p:nvPr>
            <p:ph type="title"/>
          </p:nvPr>
        </p:nvSpPr>
        <p:spPr/>
        <p:txBody>
          <a:bodyPr/>
          <a:lstStyle/>
          <a:p>
            <a:r>
              <a:rPr lang="sv-SE" b="1" i="0" dirty="0">
                <a:solidFill>
                  <a:srgbClr val="18185C"/>
                </a:solidFill>
                <a:effectLst/>
                <a:latin typeface="Santral" pitchFamily="50" charset="0"/>
              </a:rPr>
              <a:t>Arbetsgivarförslag som vi stoppade</a:t>
            </a:r>
            <a:endParaRPr lang="sv-SE" dirty="0">
              <a:solidFill>
                <a:srgbClr val="18185C"/>
              </a:solidFill>
            </a:endParaRPr>
          </a:p>
        </p:txBody>
      </p:sp>
      <p:sp>
        <p:nvSpPr>
          <p:cNvPr id="3" name="Platshållare för innehåll 2">
            <a:extLst>
              <a:ext uri="{FF2B5EF4-FFF2-40B4-BE49-F238E27FC236}">
                <a16:creationId xmlns:a16="http://schemas.microsoft.com/office/drawing/2014/main" id="{A27CC644-6250-3740-17E9-3D08F2844150}"/>
              </a:ext>
            </a:extLst>
          </p:cNvPr>
          <p:cNvSpPr>
            <a:spLocks noGrp="1"/>
          </p:cNvSpPr>
          <p:nvPr>
            <p:ph idx="1"/>
          </p:nvPr>
        </p:nvSpPr>
        <p:spPr/>
        <p:txBody>
          <a:bodyPr>
            <a:normAutofit fontScale="92500"/>
          </a:bodyPr>
          <a:lstStyle/>
          <a:p>
            <a:pPr algn="l">
              <a:lnSpc>
                <a:spcPct val="150000"/>
              </a:lnSpc>
              <a:buFont typeface="Arial" panose="020B0604020202020204" pitchFamily="34" charset="0"/>
              <a:buChar char="•"/>
            </a:pPr>
            <a:r>
              <a:rPr lang="sv-SE" b="0" i="0" u="none" strike="noStrike" dirty="0">
                <a:effectLst/>
                <a:latin typeface="Santral" pitchFamily="50" charset="0"/>
              </a:rPr>
              <a:t>Få möjlighet att förhandla enskilt med varje medarbetare om så kallad komprimerad arbetstid.</a:t>
            </a:r>
          </a:p>
          <a:p>
            <a:pPr algn="l">
              <a:lnSpc>
                <a:spcPct val="150000"/>
              </a:lnSpc>
              <a:buFont typeface="Arial" panose="020B0604020202020204" pitchFamily="34" charset="0"/>
              <a:buChar char="•"/>
            </a:pPr>
            <a:r>
              <a:rPr lang="sv-SE" b="0" i="0" u="none" strike="noStrike" dirty="0">
                <a:effectLst/>
                <a:latin typeface="Santral" pitchFamily="50" charset="0"/>
              </a:rPr>
              <a:t>Få möjlighet att kringgå lagen om anställningsskydd genom att låta medarbetare frivilligt avstå omvandling till tillsvidareanställning.</a:t>
            </a:r>
          </a:p>
          <a:p>
            <a:pPr algn="l">
              <a:lnSpc>
                <a:spcPct val="150000"/>
              </a:lnSpc>
              <a:buFont typeface="Arial" panose="020B0604020202020204" pitchFamily="34" charset="0"/>
              <a:buChar char="•"/>
            </a:pPr>
            <a:r>
              <a:rPr lang="sv-SE" b="0" i="0" u="none" strike="noStrike" dirty="0">
                <a:effectLst/>
                <a:latin typeface="Santral" pitchFamily="50" charset="0"/>
              </a:rPr>
              <a:t>Att alla förbättringar i kollektivavtalet ska finansieras genom kapade löneökningar.</a:t>
            </a:r>
          </a:p>
          <a:p>
            <a:pPr algn="l">
              <a:lnSpc>
                <a:spcPct val="150000"/>
              </a:lnSpc>
              <a:buFont typeface="Arial" panose="020B0604020202020204" pitchFamily="34" charset="0"/>
              <a:buChar char="•"/>
            </a:pPr>
            <a:r>
              <a:rPr lang="sv-SE" b="0" i="0" u="none" strike="noStrike" dirty="0">
                <a:effectLst/>
                <a:latin typeface="Santral" pitchFamily="50" charset="0"/>
              </a:rPr>
              <a:t>Att dagens rätt till ledighet varannan helg i stället ska vara var tredje.</a:t>
            </a:r>
          </a:p>
          <a:p>
            <a:endParaRPr lang="sv-SE" dirty="0"/>
          </a:p>
        </p:txBody>
      </p:sp>
    </p:spTree>
    <p:extLst>
      <p:ext uri="{BB962C8B-B14F-4D97-AF65-F5344CB8AC3E}">
        <p14:creationId xmlns:p14="http://schemas.microsoft.com/office/powerpoint/2010/main" val="400048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FD7DA6-5E6A-5F23-997B-602837A98CB1}"/>
              </a:ext>
            </a:extLst>
          </p:cNvPr>
          <p:cNvSpPr>
            <a:spLocks noGrp="1"/>
          </p:cNvSpPr>
          <p:nvPr>
            <p:ph type="title"/>
          </p:nvPr>
        </p:nvSpPr>
        <p:spPr/>
        <p:txBody>
          <a:bodyPr/>
          <a:lstStyle/>
          <a:p>
            <a:r>
              <a:rPr lang="sv-SE" b="1" dirty="0">
                <a:solidFill>
                  <a:srgbClr val="18185C"/>
                </a:solidFill>
                <a:latin typeface="Santral" pitchFamily="50" charset="0"/>
              </a:rPr>
              <a:t>Din nya lön</a:t>
            </a:r>
          </a:p>
        </p:txBody>
      </p:sp>
      <p:sp>
        <p:nvSpPr>
          <p:cNvPr id="7" name="Platshållare för innehåll 6">
            <a:extLst>
              <a:ext uri="{FF2B5EF4-FFF2-40B4-BE49-F238E27FC236}">
                <a16:creationId xmlns:a16="http://schemas.microsoft.com/office/drawing/2014/main" id="{85D88FC5-B1B5-BB1F-CAF0-1DDDC815842C}"/>
              </a:ext>
            </a:extLst>
          </p:cNvPr>
          <p:cNvSpPr>
            <a:spLocks noGrp="1"/>
          </p:cNvSpPr>
          <p:nvPr>
            <p:ph idx="1"/>
          </p:nvPr>
        </p:nvSpPr>
        <p:spPr/>
        <p:txBody>
          <a:bodyPr/>
          <a:lstStyle/>
          <a:p>
            <a:r>
              <a:rPr lang="sv-SE" b="0" i="0" dirty="0">
                <a:effectLst/>
                <a:latin typeface="Santral" pitchFamily="50" charset="0"/>
              </a:rPr>
              <a:t>Löneökningar på 7,4 procent under de kommande två åren.</a:t>
            </a:r>
          </a:p>
          <a:p>
            <a:r>
              <a:rPr lang="sv-SE" b="0" i="0" dirty="0">
                <a:effectLst/>
                <a:latin typeface="Santral" pitchFamily="50" charset="0"/>
              </a:rPr>
              <a:t>Individgaranti som innebär att alla våra medlemmar är garanterade som minst 1 225 kronor i löneökning under perioden.</a:t>
            </a:r>
          </a:p>
          <a:p>
            <a:r>
              <a:rPr lang="sv-SE" b="0" i="0" dirty="0">
                <a:effectLst/>
                <a:latin typeface="Santral" pitchFamily="50" charset="0"/>
              </a:rPr>
              <a:t> 0,2 procent av löneutrymmet används för fortsatta avsättningar till </a:t>
            </a:r>
            <a:r>
              <a:rPr lang="sv-SE" b="0" i="0" dirty="0" err="1">
                <a:effectLst/>
                <a:latin typeface="Santral" pitchFamily="50" charset="0"/>
              </a:rPr>
              <a:t>flex</a:t>
            </a:r>
            <a:r>
              <a:rPr lang="sv-SE" b="0" i="0" dirty="0">
                <a:effectLst/>
                <a:latin typeface="Santral" pitchFamily="50" charset="0"/>
              </a:rPr>
              <a:t>- och delpension.</a:t>
            </a:r>
            <a:endParaRPr lang="sv-SE" dirty="0">
              <a:latin typeface="Santral" pitchFamily="50" charset="0"/>
            </a:endParaRPr>
          </a:p>
        </p:txBody>
      </p:sp>
    </p:spTree>
    <p:extLst>
      <p:ext uri="{BB962C8B-B14F-4D97-AF65-F5344CB8AC3E}">
        <p14:creationId xmlns:p14="http://schemas.microsoft.com/office/powerpoint/2010/main" val="373142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EA3F115-6CF9-82B2-7E62-9AD73D3B30D4}"/>
              </a:ext>
            </a:extLst>
          </p:cNvPr>
          <p:cNvSpPr/>
          <p:nvPr/>
        </p:nvSpPr>
        <p:spPr>
          <a:xfrm>
            <a:off x="0" y="0"/>
            <a:ext cx="9144000" cy="6927297"/>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 name="textruta 3">
            <a:extLst>
              <a:ext uri="{FF2B5EF4-FFF2-40B4-BE49-F238E27FC236}">
                <a16:creationId xmlns:a16="http://schemas.microsoft.com/office/drawing/2014/main" id="{4237429A-6F6B-4122-AA1D-B0DDE30827B1}"/>
              </a:ext>
            </a:extLst>
          </p:cNvPr>
          <p:cNvSpPr txBox="1"/>
          <p:nvPr/>
        </p:nvSpPr>
        <p:spPr>
          <a:xfrm>
            <a:off x="722463" y="482721"/>
            <a:ext cx="7838441"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600" b="1" dirty="0">
                <a:solidFill>
                  <a:srgbClr val="18185C"/>
                </a:solidFill>
                <a:latin typeface="Santral" pitchFamily="2" charset="0"/>
                <a:cs typeface="Calibri"/>
              </a:rPr>
              <a:t>Nu är det dags för det lokala avtalet</a:t>
            </a:r>
            <a:endParaRPr kumimoji="0" lang="sv-SE" sz="3600" b="1" i="0" u="none" strike="noStrike" kern="1200" cap="none" spc="0" normalizeH="0" baseline="0" noProof="0" dirty="0">
              <a:ln>
                <a:noFill/>
              </a:ln>
              <a:solidFill>
                <a:srgbClr val="18185C"/>
              </a:solidFill>
              <a:effectLst/>
              <a:uLnTx/>
              <a:uFillTx/>
              <a:latin typeface="Santral" pitchFamily="2" charset="0"/>
              <a:cs typeface="Calibri"/>
            </a:endParaRPr>
          </a:p>
        </p:txBody>
      </p:sp>
      <p:pic>
        <p:nvPicPr>
          <p:cNvPr id="16" name="Bildobjekt 15">
            <a:extLst>
              <a:ext uri="{FF2B5EF4-FFF2-40B4-BE49-F238E27FC236}">
                <a16:creationId xmlns:a16="http://schemas.microsoft.com/office/drawing/2014/main" id="{610A2BB3-4BB8-4CA6-880D-2B8BCF863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7548"/>
            <a:ext cx="5589677" cy="4986040"/>
          </a:xfrm>
          <a:prstGeom prst="rect">
            <a:avLst/>
          </a:prstGeom>
        </p:spPr>
      </p:pic>
      <p:cxnSp>
        <p:nvCxnSpPr>
          <p:cNvPr id="18" name="Rak koppling 17">
            <a:extLst>
              <a:ext uri="{FF2B5EF4-FFF2-40B4-BE49-F238E27FC236}">
                <a16:creationId xmlns:a16="http://schemas.microsoft.com/office/drawing/2014/main" id="{92914EAE-6236-4579-BF6F-CE3E12A42D80}"/>
              </a:ext>
            </a:extLst>
          </p:cNvPr>
          <p:cNvCxnSpPr>
            <a:cxnSpLocks/>
          </p:cNvCxnSpPr>
          <p:nvPr/>
        </p:nvCxnSpPr>
        <p:spPr>
          <a:xfrm flipV="1">
            <a:off x="2476500" y="4143375"/>
            <a:ext cx="0" cy="17145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Rak koppling 18">
            <a:extLst>
              <a:ext uri="{FF2B5EF4-FFF2-40B4-BE49-F238E27FC236}">
                <a16:creationId xmlns:a16="http://schemas.microsoft.com/office/drawing/2014/main" id="{9F5FC53C-5A58-4889-B6CC-705B251BDD13}"/>
              </a:ext>
            </a:extLst>
          </p:cNvPr>
          <p:cNvCxnSpPr>
            <a:cxnSpLocks/>
          </p:cNvCxnSpPr>
          <p:nvPr/>
        </p:nvCxnSpPr>
        <p:spPr>
          <a:xfrm flipV="1">
            <a:off x="2603834" y="4154511"/>
            <a:ext cx="66675" cy="17145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0" name="Rak koppling 19">
            <a:extLst>
              <a:ext uri="{FF2B5EF4-FFF2-40B4-BE49-F238E27FC236}">
                <a16:creationId xmlns:a16="http://schemas.microsoft.com/office/drawing/2014/main" id="{61EA2512-0005-4775-AE4B-5155C52EBCBA}"/>
              </a:ext>
            </a:extLst>
          </p:cNvPr>
          <p:cNvCxnSpPr>
            <a:cxnSpLocks/>
          </p:cNvCxnSpPr>
          <p:nvPr/>
        </p:nvCxnSpPr>
        <p:spPr>
          <a:xfrm flipV="1">
            <a:off x="2670509" y="4325961"/>
            <a:ext cx="127333" cy="77810"/>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633644986"/>
      </p:ext>
    </p:extLst>
  </p:cSld>
  <p:clrMapOvr>
    <a:masterClrMapping/>
  </p:clrMapOvr>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Mall" id="{B7D4A28A-8E7A-4C78-9B3F-2B552A86B882}" vid="{2C50AE65-5A5B-4B3F-9DD0-148D2AAA3CB7}"/>
    </a:ext>
  </a:extLst>
</a:theme>
</file>

<file path=ppt/theme/theme2.xml><?xml version="1.0" encoding="utf-8"?>
<a:theme xmlns:a="http://schemas.openxmlformats.org/drawingml/2006/main" name="1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3.xml><?xml version="1.0" encoding="utf-8"?>
<a:theme xmlns:a="http://schemas.openxmlformats.org/drawingml/2006/main" name="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4.xml><?xml version="1.0" encoding="utf-8"?>
<a:theme xmlns:a="http://schemas.openxmlformats.org/drawingml/2006/main" name="2_ST 2015">
  <a:themeElements>
    <a:clrScheme name="ST_2015">
      <a:dk1>
        <a:sysClr val="windowText" lastClr="000000"/>
      </a:dk1>
      <a:lt1>
        <a:sysClr val="window" lastClr="FFFFFF"/>
      </a:lt1>
      <a:dk2>
        <a:srgbClr val="009EE0"/>
      </a:dk2>
      <a:lt2>
        <a:srgbClr val="E6E6E6"/>
      </a:lt2>
      <a:accent1>
        <a:srgbClr val="009EE0"/>
      </a:accent1>
      <a:accent2>
        <a:srgbClr val="787878"/>
      </a:accent2>
      <a:accent3>
        <a:srgbClr val="FF0099"/>
      </a:accent3>
      <a:accent4>
        <a:srgbClr val="64C8FF"/>
      </a:accent4>
      <a:accent5>
        <a:srgbClr val="B4B4B4"/>
      </a:accent5>
      <a:accent6>
        <a:srgbClr val="FF64C8"/>
      </a:accent6>
      <a:hlink>
        <a:srgbClr val="0000FF"/>
      </a:hlink>
      <a:folHlink>
        <a:srgbClr val="800080"/>
      </a:folHlink>
    </a:clrScheme>
    <a:fontScheme name="ST_Fonter_PPT_XLS">
      <a:majorFont>
        <a:latin typeface="Arial"/>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 PPT-mall 150703" id="{2919F249-17FA-4273-95BA-0A4C333E9FFA}" vid="{997A1278-5B7B-48D4-9B4E-D199B3405D84}"/>
    </a:ext>
  </a:extLst>
</a:theme>
</file>

<file path=ppt/theme/theme5.xml><?xml version="1.0" encoding="utf-8"?>
<a:theme xmlns:a="http://schemas.openxmlformats.org/drawingml/2006/main" name="ST_PPT_Mall_2020_02">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FBE3D72F-E050-2D49-991A-CA8E59803DDF}"/>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e7da55-af2e-498d-85b6-1b8ec40dffa7">
      <Terms xmlns="http://schemas.microsoft.com/office/infopath/2007/PartnerControls"/>
    </lcf76f155ced4ddcb4097134ff3c332f>
    <TaxCatchAll xmlns="51b78bc8-949f-4102-a561-51592857937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A26CB5A6EF72A43AFB2B1551383FF10" ma:contentTypeVersion="16" ma:contentTypeDescription="Skapa ett nytt dokument." ma:contentTypeScope="" ma:versionID="23629f0e39bf35a7d00646832726c13c">
  <xsd:schema xmlns:xsd="http://www.w3.org/2001/XMLSchema" xmlns:xs="http://www.w3.org/2001/XMLSchema" xmlns:p="http://schemas.microsoft.com/office/2006/metadata/properties" xmlns:ns2="cee7da55-af2e-498d-85b6-1b8ec40dffa7" xmlns:ns3="51b78bc8-949f-4102-a561-515928579378" targetNamespace="http://schemas.microsoft.com/office/2006/metadata/properties" ma:root="true" ma:fieldsID="19b276b073d9a0cefac18fb71540ff66" ns2:_="" ns3:_="">
    <xsd:import namespace="cee7da55-af2e-498d-85b6-1b8ec40dffa7"/>
    <xsd:import namespace="51b78bc8-949f-4102-a561-515928579378"/>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e7da55-af2e-498d-85b6-1b8ec40dff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271e27b3-4a59-4e19-94f9-5f23f6fc4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1b78bc8-949f-4102-a561-515928579378"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24b065b3-5476-4f4d-b147-b31090cf2bd5}" ma:internalName="TaxCatchAll" ma:showField="CatchAllData" ma:web="51b78bc8-949f-4102-a561-5159285793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F2D5E7-4311-4155-9906-03D6843A4E21}">
  <ds:schemaRefs>
    <ds:schemaRef ds:uri="http://schemas.microsoft.com/sharepoint/v3/contenttype/forms"/>
  </ds:schemaRefs>
</ds:datastoreItem>
</file>

<file path=customXml/itemProps2.xml><?xml version="1.0" encoding="utf-8"?>
<ds:datastoreItem xmlns:ds="http://schemas.openxmlformats.org/officeDocument/2006/customXml" ds:itemID="{70F558A1-F199-4F86-9833-94441B2AA562}">
  <ds:schemaRefs>
    <ds:schemaRef ds:uri="http://purl.org/dc/elements/1.1/"/>
    <ds:schemaRef ds:uri="cee7da55-af2e-498d-85b6-1b8ec40dffa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51b78bc8-949f-4102-a561-515928579378"/>
    <ds:schemaRef ds:uri="http://www.w3.org/XML/1998/namespace"/>
    <ds:schemaRef ds:uri="http://purl.org/dc/terms/"/>
  </ds:schemaRefs>
</ds:datastoreItem>
</file>

<file path=customXml/itemProps3.xml><?xml version="1.0" encoding="utf-8"?>
<ds:datastoreItem xmlns:ds="http://schemas.openxmlformats.org/officeDocument/2006/customXml" ds:itemID="{8B21C307-A37E-47F2-9C24-F6F5BB080549}">
  <ds:schemaRefs>
    <ds:schemaRef ds:uri="http://schemas.microsoft.com/office/2006/metadata/contentType"/>
    <ds:schemaRef ds:uri="http://schemas.microsoft.com/office/2006/metadata/properties/metaAttributes"/>
    <ds:schemaRef ds:uri="http://www.w3.org/2000/xmlns/"/>
    <ds:schemaRef ds:uri="http://www.w3.org/2001/XMLSchema"/>
    <ds:schemaRef ds:uri="cee7da55-af2e-498d-85b6-1b8ec40dffa7"/>
    <ds:schemaRef ds:uri="51b78bc8-949f-4102-a561-51592857937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mall_ppt_fackförbundetST</Template>
  <TotalTime>0</TotalTime>
  <Words>2505</Words>
  <Application>Microsoft Office PowerPoint</Application>
  <PresentationFormat>Bildspel på skärmen (4:3)</PresentationFormat>
  <Paragraphs>231</Paragraphs>
  <Slides>16</Slides>
  <Notes>16</Notes>
  <HiddenSlides>0</HiddenSlides>
  <MMClips>0</MMClips>
  <ScaleCrop>false</ScaleCrop>
  <HeadingPairs>
    <vt:vector size="6" baseType="variant">
      <vt:variant>
        <vt:lpstr>Använt teckensnitt</vt:lpstr>
      </vt:variant>
      <vt:variant>
        <vt:i4>7</vt:i4>
      </vt:variant>
      <vt:variant>
        <vt:lpstr>Tema</vt:lpstr>
      </vt:variant>
      <vt:variant>
        <vt:i4>6</vt:i4>
      </vt:variant>
      <vt:variant>
        <vt:lpstr>Bildrubriker</vt:lpstr>
      </vt:variant>
      <vt:variant>
        <vt:i4>16</vt:i4>
      </vt:variant>
    </vt:vector>
  </HeadingPairs>
  <TitlesOfParts>
    <vt:vector size="29" baseType="lpstr">
      <vt:lpstr>Arial</vt:lpstr>
      <vt:lpstr>Arial Narrow</vt:lpstr>
      <vt:lpstr>Calibri</vt:lpstr>
      <vt:lpstr>Calibri Light</vt:lpstr>
      <vt:lpstr>Santal</vt:lpstr>
      <vt:lpstr>Santral</vt:lpstr>
      <vt:lpstr>Symbol</vt:lpstr>
      <vt:lpstr>Anpassad formgivning</vt:lpstr>
      <vt:lpstr>1_ST 2015</vt:lpstr>
      <vt:lpstr>ST 2015</vt:lpstr>
      <vt:lpstr>2_ST 2015</vt:lpstr>
      <vt:lpstr>ST_PPT_Mall_2020_02</vt:lpstr>
      <vt:lpstr>Office-tema</vt:lpstr>
      <vt:lpstr>Avtalsrörelsen 2023</vt:lpstr>
      <vt:lpstr>PowerPoint-presentation</vt:lpstr>
      <vt:lpstr>Tidsplan för spår och järnvägsinfrastruktur</vt:lpstr>
      <vt:lpstr>Det centrala avtalet är nu klart! </vt:lpstr>
      <vt:lpstr>Ditt avtal nivå 1</vt:lpstr>
      <vt:lpstr>Ditt nya kollektivavtal </vt:lpstr>
      <vt:lpstr>Arbetsgivarförslag som vi stoppade</vt:lpstr>
      <vt:lpstr>Din nya lön</vt:lpstr>
      <vt:lpstr>PowerPoint-presentation</vt:lpstr>
      <vt:lpstr>Ditt avtal nivå 2</vt:lpstr>
      <vt:lpstr>PowerPoint-presentation</vt:lpstr>
      <vt:lpstr>Tänk på! </vt:lpstr>
      <vt:lpstr>Vilka frågor tycker du är viktiga? </vt:lpstr>
      <vt:lpstr>Vilka frågor tycker du är viktiga? </vt:lpstr>
      <vt:lpstr>Inte redan medlem?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Anna Gerdin</dc:creator>
  <cp:lastModifiedBy>Sepideh Shahrokhi</cp:lastModifiedBy>
  <cp:revision>849</cp:revision>
  <cp:lastPrinted>2019-02-07T10:35:04Z</cp:lastPrinted>
  <dcterms:created xsi:type="dcterms:W3CDTF">2017-11-15T14:07:42Z</dcterms:created>
  <dcterms:modified xsi:type="dcterms:W3CDTF">2023-05-29T10:21:36Z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0x010100CA26CB5A6EF72A43AFB2B1551383FF10</vt:lpwstr>
  </property>
  <property fmtid="{D5CDD505-2E9C-101B-9397-08002B2CF9AE}" pid="3" name="AuthorIds_UIVersion_7168">
    <vt:lpwstr>17</vt:lpwstr>
  </property>
</Properties>
</file>