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9" r:id="rId4"/>
    <p:sldMasterId id="2147483670" r:id="rId5"/>
    <p:sldMasterId id="2147483682" r:id="rId6"/>
    <p:sldMasterId id="2147483708" r:id="rId7"/>
    <p:sldMasterId id="2147483714" r:id="rId8"/>
    <p:sldMasterId id="2147483720" r:id="rId9"/>
  </p:sldMasterIdLst>
  <p:notesMasterIdLst>
    <p:notesMasterId r:id="rId24"/>
  </p:notesMasterIdLst>
  <p:handoutMasterIdLst>
    <p:handoutMasterId r:id="rId25"/>
  </p:handoutMasterIdLst>
  <p:sldIdLst>
    <p:sldId id="322" r:id="rId10"/>
    <p:sldId id="1330" r:id="rId11"/>
    <p:sldId id="1325" r:id="rId12"/>
    <p:sldId id="341" r:id="rId13"/>
    <p:sldId id="1342" r:id="rId14"/>
    <p:sldId id="1344" r:id="rId15"/>
    <p:sldId id="1347" r:id="rId16"/>
    <p:sldId id="1339" r:id="rId17"/>
    <p:sldId id="1340" r:id="rId18"/>
    <p:sldId id="1348" r:id="rId19"/>
    <p:sldId id="1345" r:id="rId20"/>
    <p:sldId id="1346" r:id="rId21"/>
    <p:sldId id="1349" r:id="rId22"/>
    <p:sldId id="331" r:id="rId23"/>
  </p:sldIdLst>
  <p:sldSz cx="12192000" cy="6858000"/>
  <p:notesSz cx="7104063"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32D23860-E7B3-FE44-A6D6-EAB530CFBADD}">
          <p14:sldIdLst>
            <p14:sldId id="322"/>
            <p14:sldId id="1330"/>
            <p14:sldId id="1325"/>
            <p14:sldId id="341"/>
            <p14:sldId id="1342"/>
            <p14:sldId id="1344"/>
            <p14:sldId id="1347"/>
            <p14:sldId id="1339"/>
            <p14:sldId id="1340"/>
            <p14:sldId id="1348"/>
            <p14:sldId id="1345"/>
            <p14:sldId id="1346"/>
            <p14:sldId id="1349"/>
            <p14:sldId id="331"/>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85C"/>
    <a:srgbClr val="E279A4"/>
    <a:srgbClr val="E55599"/>
    <a:srgbClr val="F2B4D2"/>
    <a:srgbClr val="C1E6FB"/>
    <a:srgbClr val="7DCBF3"/>
    <a:srgbClr val="299CD8"/>
    <a:srgbClr val="B9B4CE"/>
    <a:srgbClr val="E5007C"/>
    <a:srgbClr val="951C7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A7F4D-1D96-4FD6-B937-C5930AD11F94}" v="86" dt="2023-10-16T06:54:11.188"/>
    <p1510:client id="{7896D911-CB9C-4B3A-B7F9-49E4AED95604}" vWet="2" dt="2023-10-16T06:48:45.159"/>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pideh Shahrokhi" userId="S::sepideh.shahrokhi@st.org::e2d0b3c3-6c1b-4253-b561-8fa056480d96" providerId="AD" clId="Web-{A6CF434B-69B9-4BD9-A79D-08E4679AE6F8}"/>
    <pc:docChg chg="modSld">
      <pc:chgData name="Sepideh Shahrokhi" userId="S::sepideh.shahrokhi@st.org::e2d0b3c3-6c1b-4253-b561-8fa056480d96" providerId="AD" clId="Web-{A6CF434B-69B9-4BD9-A79D-08E4679AE6F8}" dt="2023-10-05T13:45:51.806" v="0"/>
      <pc:docMkLst>
        <pc:docMk/>
      </pc:docMkLst>
      <pc:sldChg chg="modSp mod modClrScheme chgLayout">
        <pc:chgData name="Sepideh Shahrokhi" userId="S::sepideh.shahrokhi@st.org::e2d0b3c3-6c1b-4253-b561-8fa056480d96" providerId="AD" clId="Web-{A6CF434B-69B9-4BD9-A79D-08E4679AE6F8}" dt="2023-10-05T13:45:51.806" v="0"/>
        <pc:sldMkLst>
          <pc:docMk/>
          <pc:sldMk cId="1145647026" sldId="325"/>
        </pc:sldMkLst>
        <pc:spChg chg="mod ord">
          <ac:chgData name="Sepideh Shahrokhi" userId="S::sepideh.shahrokhi@st.org::e2d0b3c3-6c1b-4253-b561-8fa056480d96" providerId="AD" clId="Web-{A6CF434B-69B9-4BD9-A79D-08E4679AE6F8}" dt="2023-10-05T13:45:51.806" v="0"/>
          <ac:spMkLst>
            <pc:docMk/>
            <pc:sldMk cId="1145647026" sldId="325"/>
            <ac:spMk id="2" creationId="{AC2F724B-772E-49DB-87F6-53D572031446}"/>
          </ac:spMkLst>
        </pc:spChg>
        <pc:picChg chg="mod ord">
          <ac:chgData name="Sepideh Shahrokhi" userId="S::sepideh.shahrokhi@st.org::e2d0b3c3-6c1b-4253-b561-8fa056480d96" providerId="AD" clId="Web-{A6CF434B-69B9-4BD9-A79D-08E4679AE6F8}" dt="2023-10-05T13:45:51.806" v="0"/>
          <ac:picMkLst>
            <pc:docMk/>
            <pc:sldMk cId="1145647026" sldId="325"/>
            <ac:picMk id="15" creationId="{BE5732F8-A391-AC4F-B2F0-22CBE34635BF}"/>
          </ac:picMkLst>
        </pc:picChg>
        <pc:picChg chg="mod ord">
          <ac:chgData name="Sepideh Shahrokhi" userId="S::sepideh.shahrokhi@st.org::e2d0b3c3-6c1b-4253-b561-8fa056480d96" providerId="AD" clId="Web-{A6CF434B-69B9-4BD9-A79D-08E4679AE6F8}" dt="2023-10-05T13:45:51.806" v="0"/>
          <ac:picMkLst>
            <pc:docMk/>
            <pc:sldMk cId="1145647026" sldId="325"/>
            <ac:picMk id="16" creationId="{C58B008B-A8D7-C9B1-AEA9-A8F73AE2AB82}"/>
          </ac:picMkLst>
        </pc:picChg>
      </pc:sldChg>
    </pc:docChg>
  </pc:docChgLst>
  <pc:docChgLst>
    <pc:chgData name="Andreas Lindbäck" userId="S::andreas.lindback@st.org::298f2694-e05a-4e58-9ac1-866db27c4628" providerId="AD" clId="Web-{A5C8B529-0B9D-10BF-D3F4-88724A1A9CF2}"/>
    <pc:docChg chg="addSld modSld modSection">
      <pc:chgData name="Andreas Lindbäck" userId="S::andreas.lindback@st.org::298f2694-e05a-4e58-9ac1-866db27c4628" providerId="AD" clId="Web-{A5C8B529-0B9D-10BF-D3F4-88724A1A9CF2}" dt="2023-09-26T08:47:50.277" v="24" actId="14100"/>
      <pc:docMkLst>
        <pc:docMk/>
      </pc:docMkLst>
      <pc:sldChg chg="addSp delSp modSp new">
        <pc:chgData name="Andreas Lindbäck" userId="S::andreas.lindback@st.org::298f2694-e05a-4e58-9ac1-866db27c4628" providerId="AD" clId="Web-{A5C8B529-0B9D-10BF-D3F4-88724A1A9CF2}" dt="2023-09-26T08:47:50.277" v="24" actId="14100"/>
        <pc:sldMkLst>
          <pc:docMk/>
          <pc:sldMk cId="672463260" sldId="341"/>
        </pc:sldMkLst>
        <pc:spChg chg="mod">
          <ac:chgData name="Andreas Lindbäck" userId="S::andreas.lindback@st.org::298f2694-e05a-4e58-9ac1-866db27c4628" providerId="AD" clId="Web-{A5C8B529-0B9D-10BF-D3F4-88724A1A9CF2}" dt="2023-09-26T08:46:44.037" v="22" actId="14100"/>
          <ac:spMkLst>
            <pc:docMk/>
            <pc:sldMk cId="672463260" sldId="341"/>
            <ac:spMk id="2" creationId="{EBFC3C1F-3252-0123-6F33-2DF653F0155E}"/>
          </ac:spMkLst>
        </pc:spChg>
        <pc:spChg chg="del mod">
          <ac:chgData name="Andreas Lindbäck" userId="S::andreas.lindback@st.org::298f2694-e05a-4e58-9ac1-866db27c4628" providerId="AD" clId="Web-{A5C8B529-0B9D-10BF-D3F4-88724A1A9CF2}" dt="2023-09-26T08:45:55.502" v="3"/>
          <ac:spMkLst>
            <pc:docMk/>
            <pc:sldMk cId="672463260" sldId="341"/>
            <ac:spMk id="3" creationId="{F87F0FD2-AB7B-9963-ABB5-90A3BC78BEA2}"/>
          </ac:spMkLst>
        </pc:spChg>
        <pc:spChg chg="del">
          <ac:chgData name="Andreas Lindbäck" userId="S::andreas.lindback@st.org::298f2694-e05a-4e58-9ac1-866db27c4628" providerId="AD" clId="Web-{A5C8B529-0B9D-10BF-D3F4-88724A1A9CF2}" dt="2023-09-26T08:45:13.108" v="1"/>
          <ac:spMkLst>
            <pc:docMk/>
            <pc:sldMk cId="672463260" sldId="341"/>
            <ac:spMk id="4" creationId="{C892CE02-00EE-54BF-C1D0-FC3EC7505701}"/>
          </ac:spMkLst>
        </pc:spChg>
        <pc:picChg chg="add mod">
          <ac:chgData name="Andreas Lindbäck" userId="S::andreas.lindback@st.org::298f2694-e05a-4e58-9ac1-866db27c4628" providerId="AD" clId="Web-{A5C8B529-0B9D-10BF-D3F4-88724A1A9CF2}" dt="2023-09-26T08:47:50.277" v="24" actId="14100"/>
          <ac:picMkLst>
            <pc:docMk/>
            <pc:sldMk cId="672463260" sldId="341"/>
            <ac:picMk id="5" creationId="{DED042CB-9309-22E2-8EFD-035380C5C79D}"/>
          </ac:picMkLst>
        </pc:picChg>
      </pc:sldChg>
    </pc:docChg>
  </pc:docChgLst>
  <pc:docChgLst>
    <pc:chgData name="Sepideh Shahrokhi" userId="e2d0b3c3-6c1b-4253-b561-8fa056480d96" providerId="ADAL" clId="{0C1BC08A-6BD0-43C7-80C3-3B571F75A4ED}"/>
    <pc:docChg chg="modSld">
      <pc:chgData name="Sepideh Shahrokhi" userId="e2d0b3c3-6c1b-4253-b561-8fa056480d96" providerId="ADAL" clId="{0C1BC08A-6BD0-43C7-80C3-3B571F75A4ED}" dt="2023-10-13T08:03:55.475" v="367" actId="20577"/>
      <pc:docMkLst>
        <pc:docMk/>
      </pc:docMkLst>
      <pc:sldChg chg="modSp mod">
        <pc:chgData name="Sepideh Shahrokhi" userId="e2d0b3c3-6c1b-4253-b561-8fa056480d96" providerId="ADAL" clId="{0C1BC08A-6BD0-43C7-80C3-3B571F75A4ED}" dt="2023-10-13T07:43:27.552" v="133" actId="1076"/>
        <pc:sldMkLst>
          <pc:docMk/>
          <pc:sldMk cId="2921988852" sldId="1330"/>
        </pc:sldMkLst>
        <pc:spChg chg="mod">
          <ac:chgData name="Sepideh Shahrokhi" userId="e2d0b3c3-6c1b-4253-b561-8fa056480d96" providerId="ADAL" clId="{0C1BC08A-6BD0-43C7-80C3-3B571F75A4ED}" dt="2023-10-13T07:43:15.816" v="132" actId="1037"/>
          <ac:spMkLst>
            <pc:docMk/>
            <pc:sldMk cId="2921988852" sldId="1330"/>
            <ac:spMk id="9" creationId="{C397503E-0BE1-6BC7-BEBA-D5EDA54F8F68}"/>
          </ac:spMkLst>
        </pc:spChg>
        <pc:spChg chg="mod">
          <ac:chgData name="Sepideh Shahrokhi" userId="e2d0b3c3-6c1b-4253-b561-8fa056480d96" providerId="ADAL" clId="{0C1BC08A-6BD0-43C7-80C3-3B571F75A4ED}" dt="2023-10-13T07:43:27.552" v="133" actId="1076"/>
          <ac:spMkLst>
            <pc:docMk/>
            <pc:sldMk cId="2921988852" sldId="1330"/>
            <ac:spMk id="10" creationId="{0F83BF23-F112-9061-D0D4-D4E7316B780F}"/>
          </ac:spMkLst>
        </pc:spChg>
      </pc:sldChg>
      <pc:sldChg chg="modNotesTx">
        <pc:chgData name="Sepideh Shahrokhi" userId="e2d0b3c3-6c1b-4253-b561-8fa056480d96" providerId="ADAL" clId="{0C1BC08A-6BD0-43C7-80C3-3B571F75A4ED}" dt="2023-10-13T08:03:55.475" v="367" actId="20577"/>
        <pc:sldMkLst>
          <pc:docMk/>
          <pc:sldMk cId="326999955" sldId="1336"/>
        </pc:sldMkLst>
      </pc:sldChg>
      <pc:sldChg chg="modNotesTx">
        <pc:chgData name="Sepideh Shahrokhi" userId="e2d0b3c3-6c1b-4253-b561-8fa056480d96" providerId="ADAL" clId="{0C1BC08A-6BD0-43C7-80C3-3B571F75A4ED}" dt="2023-10-13T07:47:11.319" v="366" actId="20577"/>
        <pc:sldMkLst>
          <pc:docMk/>
          <pc:sldMk cId="1435736067" sldId="1340"/>
        </pc:sldMkLst>
      </pc:sldChg>
      <pc:sldChg chg="modNotesTx">
        <pc:chgData name="Sepideh Shahrokhi" userId="e2d0b3c3-6c1b-4253-b561-8fa056480d96" providerId="ADAL" clId="{0C1BC08A-6BD0-43C7-80C3-3B571F75A4ED}" dt="2023-10-12T12:11:39.375" v="119" actId="20577"/>
        <pc:sldMkLst>
          <pc:docMk/>
          <pc:sldMk cId="192244851" sldId="1344"/>
        </pc:sldMkLst>
      </pc:sldChg>
      <pc:sldChg chg="modSp mod modNotesTx">
        <pc:chgData name="Sepideh Shahrokhi" userId="e2d0b3c3-6c1b-4253-b561-8fa056480d96" providerId="ADAL" clId="{0C1BC08A-6BD0-43C7-80C3-3B571F75A4ED}" dt="2023-10-12T12:10:18.176" v="3" actId="20577"/>
        <pc:sldMkLst>
          <pc:docMk/>
          <pc:sldMk cId="4054953956" sldId="1347"/>
        </pc:sldMkLst>
        <pc:spChg chg="mod">
          <ac:chgData name="Sepideh Shahrokhi" userId="e2d0b3c3-6c1b-4253-b561-8fa056480d96" providerId="ADAL" clId="{0C1BC08A-6BD0-43C7-80C3-3B571F75A4ED}" dt="2023-10-12T12:09:24.613" v="0" actId="20577"/>
          <ac:spMkLst>
            <pc:docMk/>
            <pc:sldMk cId="4054953956" sldId="1347"/>
            <ac:spMk id="4" creationId="{F19A9B81-F129-4E20-BBA2-0DAB22BFE16F}"/>
          </ac:spMkLst>
        </pc:spChg>
      </pc:sldChg>
    </pc:docChg>
  </pc:docChgLst>
  <pc:docChgLst>
    <pc:chgData name="Andreas Lindbäck" userId="298f2694-e05a-4e58-9ac1-866db27c4628" providerId="ADAL" clId="{0CA7A0D1-6B22-436B-9D2A-1F774DCA47D3}"/>
    <pc:docChg chg="undo custSel addSld delSld modSld sldOrd modSection">
      <pc:chgData name="Andreas Lindbäck" userId="298f2694-e05a-4e58-9ac1-866db27c4628" providerId="ADAL" clId="{0CA7A0D1-6B22-436B-9D2A-1F774DCA47D3}" dt="2023-10-04T12:32:21.765" v="1079" actId="47"/>
      <pc:docMkLst>
        <pc:docMk/>
      </pc:docMkLst>
      <pc:sldChg chg="modSp mod">
        <pc:chgData name="Andreas Lindbäck" userId="298f2694-e05a-4e58-9ac1-866db27c4628" providerId="ADAL" clId="{0CA7A0D1-6B22-436B-9D2A-1F774DCA47D3}" dt="2023-10-04T10:43:48.116" v="30" actId="20577"/>
        <pc:sldMkLst>
          <pc:docMk/>
          <pc:sldMk cId="2004973375" sldId="322"/>
        </pc:sldMkLst>
        <pc:spChg chg="mod">
          <ac:chgData name="Andreas Lindbäck" userId="298f2694-e05a-4e58-9ac1-866db27c4628" providerId="ADAL" clId="{0CA7A0D1-6B22-436B-9D2A-1F774DCA47D3}" dt="2023-10-04T10:43:14.679" v="18" actId="20577"/>
          <ac:spMkLst>
            <pc:docMk/>
            <pc:sldMk cId="2004973375" sldId="322"/>
            <ac:spMk id="2" creationId="{6B521645-6A87-400B-981A-843A74817D13}"/>
          </ac:spMkLst>
        </pc:spChg>
        <pc:spChg chg="mod">
          <ac:chgData name="Andreas Lindbäck" userId="298f2694-e05a-4e58-9ac1-866db27c4628" providerId="ADAL" clId="{0CA7A0D1-6B22-436B-9D2A-1F774DCA47D3}" dt="2023-10-04T10:43:48.116" v="30" actId="20577"/>
          <ac:spMkLst>
            <pc:docMk/>
            <pc:sldMk cId="2004973375" sldId="322"/>
            <ac:spMk id="3" creationId="{70E89C60-1E51-402B-829C-F2DA62735803}"/>
          </ac:spMkLst>
        </pc:spChg>
      </pc:sldChg>
      <pc:sldChg chg="addSp delSp modSp mod ord modClrScheme chgLayout modNotesTx">
        <pc:chgData name="Andreas Lindbäck" userId="298f2694-e05a-4e58-9ac1-866db27c4628" providerId="ADAL" clId="{0CA7A0D1-6B22-436B-9D2A-1F774DCA47D3}" dt="2023-10-04T11:47:00.366" v="386" actId="20577"/>
        <pc:sldMkLst>
          <pc:docMk/>
          <pc:sldMk cId="1457990399" sldId="324"/>
        </pc:sldMkLst>
        <pc:spChg chg="mod">
          <ac:chgData name="Andreas Lindbäck" userId="298f2694-e05a-4e58-9ac1-866db27c4628" providerId="ADAL" clId="{0CA7A0D1-6B22-436B-9D2A-1F774DCA47D3}" dt="2023-10-04T11:42:19.252" v="325" actId="20577"/>
          <ac:spMkLst>
            <pc:docMk/>
            <pc:sldMk cId="1457990399" sldId="324"/>
            <ac:spMk id="2" creationId="{46B7780F-ACF8-4CA4-BAD4-A18905CF400F}"/>
          </ac:spMkLst>
        </pc:spChg>
        <pc:spChg chg="add del mod">
          <ac:chgData name="Andreas Lindbäck" userId="298f2694-e05a-4e58-9ac1-866db27c4628" providerId="ADAL" clId="{0CA7A0D1-6B22-436B-9D2A-1F774DCA47D3}" dt="2023-10-04T11:41:23.365" v="277" actId="26606"/>
          <ac:spMkLst>
            <pc:docMk/>
            <pc:sldMk cId="1457990399" sldId="324"/>
            <ac:spMk id="9" creationId="{01E2524A-02F5-BF63-D3BE-D3B98F9BC2F7}"/>
          </ac:spMkLst>
        </pc:spChg>
        <pc:spChg chg="add del mod">
          <ac:chgData name="Andreas Lindbäck" userId="298f2694-e05a-4e58-9ac1-866db27c4628" providerId="ADAL" clId="{0CA7A0D1-6B22-436B-9D2A-1F774DCA47D3}" dt="2023-10-04T11:41:39.223" v="279" actId="26606"/>
          <ac:spMkLst>
            <pc:docMk/>
            <pc:sldMk cId="1457990399" sldId="324"/>
            <ac:spMk id="11" creationId="{33BEFC93-FFCA-73A4-E562-5C6EC5B03423}"/>
          </ac:spMkLst>
        </pc:spChg>
        <pc:picChg chg="add del mod">
          <ac:chgData name="Andreas Lindbäck" userId="298f2694-e05a-4e58-9ac1-866db27c4628" providerId="ADAL" clId="{0CA7A0D1-6B22-436B-9D2A-1F774DCA47D3}" dt="2023-10-04T11:40:25.510" v="272"/>
          <ac:picMkLst>
            <pc:docMk/>
            <pc:sldMk cId="1457990399" sldId="324"/>
            <ac:picMk id="3" creationId="{8DAD6508-30E8-F1A5-FBB7-E9CC531D7584}"/>
          </ac:picMkLst>
        </pc:picChg>
        <pc:picChg chg="add mod">
          <ac:chgData name="Andreas Lindbäck" userId="298f2694-e05a-4e58-9ac1-866db27c4628" providerId="ADAL" clId="{0CA7A0D1-6B22-436B-9D2A-1F774DCA47D3}" dt="2023-10-04T11:42:48.280" v="326" actId="1076"/>
          <ac:picMkLst>
            <pc:docMk/>
            <pc:sldMk cId="1457990399" sldId="324"/>
            <ac:picMk id="4" creationId="{BAC32769-252E-1012-0A7E-CCE5855EAF30}"/>
          </ac:picMkLst>
        </pc:picChg>
      </pc:sldChg>
      <pc:sldChg chg="addSp delSp modSp mod ord modClrScheme chgLayout">
        <pc:chgData name="Andreas Lindbäck" userId="298f2694-e05a-4e58-9ac1-866db27c4628" providerId="ADAL" clId="{0CA7A0D1-6B22-436B-9D2A-1F774DCA47D3}" dt="2023-10-04T11:33:06.465" v="263" actId="20577"/>
        <pc:sldMkLst>
          <pc:docMk/>
          <pc:sldMk cId="1145647026" sldId="325"/>
        </pc:sldMkLst>
        <pc:spChg chg="mod">
          <ac:chgData name="Andreas Lindbäck" userId="298f2694-e05a-4e58-9ac1-866db27c4628" providerId="ADAL" clId="{0CA7A0D1-6B22-436B-9D2A-1F774DCA47D3}" dt="2023-10-04T11:33:06.465" v="263" actId="20577"/>
          <ac:spMkLst>
            <pc:docMk/>
            <pc:sldMk cId="1145647026" sldId="325"/>
            <ac:spMk id="2" creationId="{AC2F724B-772E-49DB-87F6-53D572031446}"/>
          </ac:spMkLst>
        </pc:spChg>
        <pc:spChg chg="del mod">
          <ac:chgData name="Andreas Lindbäck" userId="298f2694-e05a-4e58-9ac1-866db27c4628" providerId="ADAL" clId="{0CA7A0D1-6B22-436B-9D2A-1F774DCA47D3}" dt="2023-10-04T11:19:59.979" v="214" actId="22"/>
          <ac:spMkLst>
            <pc:docMk/>
            <pc:sldMk cId="1145647026" sldId="325"/>
            <ac:spMk id="3" creationId="{B6D2F22D-ADDA-45F4-8FF8-7A72FF95978E}"/>
          </ac:spMkLst>
        </pc:spChg>
        <pc:spChg chg="del mod">
          <ac:chgData name="Andreas Lindbäck" userId="298f2694-e05a-4e58-9ac1-866db27c4628" providerId="ADAL" clId="{0CA7A0D1-6B22-436B-9D2A-1F774DCA47D3}" dt="2023-10-04T11:21:49.018" v="217" actId="478"/>
          <ac:spMkLst>
            <pc:docMk/>
            <pc:sldMk cId="1145647026" sldId="325"/>
            <ac:spMk id="4" creationId="{8BBBC6E9-C5E2-4688-9BCC-37E59041AA6D}"/>
          </ac:spMkLst>
        </pc:spChg>
        <pc:spChg chg="add del mod">
          <ac:chgData name="Andreas Lindbäck" userId="298f2694-e05a-4e58-9ac1-866db27c4628" providerId="ADAL" clId="{0CA7A0D1-6B22-436B-9D2A-1F774DCA47D3}" dt="2023-10-04T11:23:36.945" v="218" actId="26606"/>
          <ac:spMkLst>
            <pc:docMk/>
            <pc:sldMk cId="1145647026" sldId="325"/>
            <ac:spMk id="8" creationId="{47D8E7F2-9D1C-6062-A3B8-52EF8FE89D1C}"/>
          </ac:spMkLst>
        </pc:spChg>
        <pc:spChg chg="add del mod">
          <ac:chgData name="Andreas Lindbäck" userId="298f2694-e05a-4e58-9ac1-866db27c4628" providerId="ADAL" clId="{0CA7A0D1-6B22-436B-9D2A-1F774DCA47D3}" dt="2023-10-04T11:26:37.608" v="227"/>
          <ac:spMkLst>
            <pc:docMk/>
            <pc:sldMk cId="1145647026" sldId="325"/>
            <ac:spMk id="10" creationId="{DEB65D69-1AD8-91DB-24FF-EDF940C2C729}"/>
          </ac:spMkLst>
        </pc:spChg>
        <pc:spChg chg="add del mod">
          <ac:chgData name="Andreas Lindbäck" userId="298f2694-e05a-4e58-9ac1-866db27c4628" providerId="ADAL" clId="{0CA7A0D1-6B22-436B-9D2A-1F774DCA47D3}" dt="2023-10-04T11:26:45.578" v="228"/>
          <ac:spMkLst>
            <pc:docMk/>
            <pc:sldMk cId="1145647026" sldId="325"/>
            <ac:spMk id="11" creationId="{C1C6A01E-DDEF-FE96-186B-3C84786ED3A7}"/>
          </ac:spMkLst>
        </pc:spChg>
        <pc:spChg chg="add del mod">
          <ac:chgData name="Andreas Lindbäck" userId="298f2694-e05a-4e58-9ac1-866db27c4628" providerId="ADAL" clId="{0CA7A0D1-6B22-436B-9D2A-1F774DCA47D3}" dt="2023-10-04T11:26:47.642" v="229"/>
          <ac:spMkLst>
            <pc:docMk/>
            <pc:sldMk cId="1145647026" sldId="325"/>
            <ac:spMk id="12" creationId="{873C4644-50DD-1BF5-44E6-82868720D52E}"/>
          </ac:spMkLst>
        </pc:spChg>
        <pc:spChg chg="add del mod">
          <ac:chgData name="Andreas Lindbäck" userId="298f2694-e05a-4e58-9ac1-866db27c4628" providerId="ADAL" clId="{0CA7A0D1-6B22-436B-9D2A-1F774DCA47D3}" dt="2023-10-04T11:28:27.205" v="233" actId="26606"/>
          <ac:spMkLst>
            <pc:docMk/>
            <pc:sldMk cId="1145647026" sldId="325"/>
            <ac:spMk id="13" creationId="{36753AA4-FE6F-302C-9593-E65B8B0F4530}"/>
          </ac:spMkLst>
        </pc:spChg>
        <pc:spChg chg="add del mod">
          <ac:chgData name="Andreas Lindbäck" userId="298f2694-e05a-4e58-9ac1-866db27c4628" providerId="ADAL" clId="{0CA7A0D1-6B22-436B-9D2A-1F774DCA47D3}" dt="2023-10-04T11:26:59.736" v="230"/>
          <ac:spMkLst>
            <pc:docMk/>
            <pc:sldMk cId="1145647026" sldId="325"/>
            <ac:spMk id="14" creationId="{D1DEBA6B-3628-3D37-0C7A-145903349DA7}"/>
          </ac:spMkLst>
        </pc:spChg>
        <pc:spChg chg="add del mod">
          <ac:chgData name="Andreas Lindbäck" userId="298f2694-e05a-4e58-9ac1-866db27c4628" providerId="ADAL" clId="{0CA7A0D1-6B22-436B-9D2A-1F774DCA47D3}" dt="2023-10-04T11:28:27.202" v="232" actId="26606"/>
          <ac:spMkLst>
            <pc:docMk/>
            <pc:sldMk cId="1145647026" sldId="325"/>
            <ac:spMk id="20" creationId="{9EA2B052-5796-E2BF-4F18-F39F22D7B4C3}"/>
          </ac:spMkLst>
        </pc:spChg>
        <pc:spChg chg="add del">
          <ac:chgData name="Andreas Lindbäck" userId="298f2694-e05a-4e58-9ac1-866db27c4628" providerId="ADAL" clId="{0CA7A0D1-6B22-436B-9D2A-1F774DCA47D3}" dt="2023-10-04T11:29:32.204" v="234"/>
          <ac:spMkLst>
            <pc:docMk/>
            <pc:sldMk cId="1145647026" sldId="325"/>
            <ac:spMk id="22" creationId="{68F45EB1-1983-406C-1287-4D538124ABCB}"/>
          </ac:spMkLst>
        </pc:spChg>
        <pc:picChg chg="add del mod ord">
          <ac:chgData name="Andreas Lindbäck" userId="298f2694-e05a-4e58-9ac1-866db27c4628" providerId="ADAL" clId="{0CA7A0D1-6B22-436B-9D2A-1F774DCA47D3}" dt="2023-10-04T11:26:25.162" v="226" actId="478"/>
          <ac:picMkLst>
            <pc:docMk/>
            <pc:sldMk cId="1145647026" sldId="325"/>
            <ac:picMk id="6" creationId="{FF160D51-B567-09D8-2A7D-C6D5BD6603AF}"/>
          </ac:picMkLst>
        </pc:picChg>
        <pc:picChg chg="add mod">
          <ac:chgData name="Andreas Lindbäck" userId="298f2694-e05a-4e58-9ac1-866db27c4628" providerId="ADAL" clId="{0CA7A0D1-6B22-436B-9D2A-1F774DCA47D3}" dt="2023-10-04T11:32:55.492" v="255" actId="1076"/>
          <ac:picMkLst>
            <pc:docMk/>
            <pc:sldMk cId="1145647026" sldId="325"/>
            <ac:picMk id="15" creationId="{BE5732F8-A391-AC4F-B2F0-22CBE34635BF}"/>
          </ac:picMkLst>
        </pc:picChg>
        <pc:picChg chg="add mod ord">
          <ac:chgData name="Andreas Lindbäck" userId="298f2694-e05a-4e58-9ac1-866db27c4628" providerId="ADAL" clId="{0CA7A0D1-6B22-436B-9D2A-1F774DCA47D3}" dt="2023-10-04T11:32:37.273" v="254" actId="14100"/>
          <ac:picMkLst>
            <pc:docMk/>
            <pc:sldMk cId="1145647026" sldId="325"/>
            <ac:picMk id="16" creationId="{C58B008B-A8D7-C9B1-AEA9-A8F73AE2AB82}"/>
          </ac:picMkLst>
        </pc:picChg>
      </pc:sldChg>
      <pc:sldChg chg="addSp delSp modSp del mod">
        <pc:chgData name="Andreas Lindbäck" userId="298f2694-e05a-4e58-9ac1-866db27c4628" providerId="ADAL" clId="{0CA7A0D1-6B22-436B-9D2A-1F774DCA47D3}" dt="2023-10-04T12:32:16.789" v="1077" actId="47"/>
        <pc:sldMkLst>
          <pc:docMk/>
          <pc:sldMk cId="1577317888" sldId="326"/>
        </pc:sldMkLst>
        <pc:spChg chg="add del mod">
          <ac:chgData name="Andreas Lindbäck" userId="298f2694-e05a-4e58-9ac1-866db27c4628" providerId="ADAL" clId="{0CA7A0D1-6B22-436B-9D2A-1F774DCA47D3}" dt="2023-10-04T11:58:41.718" v="443" actId="478"/>
          <ac:spMkLst>
            <pc:docMk/>
            <pc:sldMk cId="1577317888" sldId="326"/>
            <ac:spMk id="5" creationId="{9D48F45C-DCE9-4490-11CC-F80A03E4FE32}"/>
          </ac:spMkLst>
        </pc:spChg>
        <pc:graphicFrameChg chg="del">
          <ac:chgData name="Andreas Lindbäck" userId="298f2694-e05a-4e58-9ac1-866db27c4628" providerId="ADAL" clId="{0CA7A0D1-6B22-436B-9D2A-1F774DCA47D3}" dt="2023-10-04T11:58:39.726" v="442" actId="478"/>
          <ac:graphicFrameMkLst>
            <pc:docMk/>
            <pc:sldMk cId="1577317888" sldId="326"/>
            <ac:graphicFrameMk id="7" creationId="{C55F9B60-DEC8-A539-A6F2-55C19D03AA75}"/>
          </ac:graphicFrameMkLst>
        </pc:graphicFrameChg>
      </pc:sldChg>
      <pc:sldChg chg="modSp mod ord">
        <pc:chgData name="Andreas Lindbäck" userId="298f2694-e05a-4e58-9ac1-866db27c4628" providerId="ADAL" clId="{0CA7A0D1-6B22-436B-9D2A-1F774DCA47D3}" dt="2023-10-04T12:31:31.829" v="1073"/>
        <pc:sldMkLst>
          <pc:docMk/>
          <pc:sldMk cId="4276908205" sldId="331"/>
        </pc:sldMkLst>
        <pc:spChg chg="mod">
          <ac:chgData name="Andreas Lindbäck" userId="298f2694-e05a-4e58-9ac1-866db27c4628" providerId="ADAL" clId="{0CA7A0D1-6B22-436B-9D2A-1F774DCA47D3}" dt="2023-10-04T12:30:45.151" v="1059" actId="1076"/>
          <ac:spMkLst>
            <pc:docMk/>
            <pc:sldMk cId="4276908205" sldId="331"/>
            <ac:spMk id="2" creationId="{C3DA877D-A393-4DA9-ACAA-FD637C786CC6}"/>
          </ac:spMkLst>
        </pc:spChg>
        <pc:spChg chg="mod">
          <ac:chgData name="Andreas Lindbäck" userId="298f2694-e05a-4e58-9ac1-866db27c4628" providerId="ADAL" clId="{0CA7A0D1-6B22-436B-9D2A-1F774DCA47D3}" dt="2023-10-04T12:31:15.328" v="1071" actId="20577"/>
          <ac:spMkLst>
            <pc:docMk/>
            <pc:sldMk cId="4276908205" sldId="331"/>
            <ac:spMk id="3" creationId="{EEBEEEF8-3E81-4D27-A119-FE00B8312C75}"/>
          </ac:spMkLst>
        </pc:spChg>
      </pc:sldChg>
      <pc:sldChg chg="del">
        <pc:chgData name="Andreas Lindbäck" userId="298f2694-e05a-4e58-9ac1-866db27c4628" providerId="ADAL" clId="{0CA7A0D1-6B22-436B-9D2A-1F774DCA47D3}" dt="2023-10-04T12:32:21.765" v="1079" actId="47"/>
        <pc:sldMkLst>
          <pc:docMk/>
          <pc:sldMk cId="3875904275" sldId="332"/>
        </pc:sldMkLst>
      </pc:sldChg>
      <pc:sldChg chg="addSp delSp modSp del mod ord modClrScheme chgLayout">
        <pc:chgData name="Andreas Lindbäck" userId="298f2694-e05a-4e58-9ac1-866db27c4628" providerId="ADAL" clId="{0CA7A0D1-6B22-436B-9D2A-1F774DCA47D3}" dt="2023-10-04T12:32:07.274" v="1074" actId="47"/>
        <pc:sldMkLst>
          <pc:docMk/>
          <pc:sldMk cId="3173075169" sldId="333"/>
        </pc:sldMkLst>
        <pc:spChg chg="mod ord">
          <ac:chgData name="Andreas Lindbäck" userId="298f2694-e05a-4e58-9ac1-866db27c4628" providerId="ADAL" clId="{0CA7A0D1-6B22-436B-9D2A-1F774DCA47D3}" dt="2023-10-04T11:37:02.471" v="269" actId="26606"/>
          <ac:spMkLst>
            <pc:docMk/>
            <pc:sldMk cId="3173075169" sldId="333"/>
            <ac:spMk id="2" creationId="{6AFE6832-D496-4E0C-3217-A6F3C51D9FA5}"/>
          </ac:spMkLst>
        </pc:spChg>
        <pc:spChg chg="mod">
          <ac:chgData name="Andreas Lindbäck" userId="298f2694-e05a-4e58-9ac1-866db27c4628" providerId="ADAL" clId="{0CA7A0D1-6B22-436B-9D2A-1F774DCA47D3}" dt="2023-10-04T11:37:02.471" v="269" actId="26606"/>
          <ac:spMkLst>
            <pc:docMk/>
            <pc:sldMk cId="3173075169" sldId="333"/>
            <ac:spMk id="3" creationId="{B37B2643-5B52-195C-3F3E-90EAE115CCD7}"/>
          </ac:spMkLst>
        </pc:spChg>
        <pc:spChg chg="del mod">
          <ac:chgData name="Andreas Lindbäck" userId="298f2694-e05a-4e58-9ac1-866db27c4628" providerId="ADAL" clId="{0CA7A0D1-6B22-436B-9D2A-1F774DCA47D3}" dt="2023-10-04T11:36:37.044" v="266" actId="478"/>
          <ac:spMkLst>
            <pc:docMk/>
            <pc:sldMk cId="3173075169" sldId="333"/>
            <ac:spMk id="4" creationId="{53AE25D6-695C-9246-CD48-6A91E03D9F09}"/>
          </ac:spMkLst>
        </pc:spChg>
        <pc:picChg chg="add mod">
          <ac:chgData name="Andreas Lindbäck" userId="298f2694-e05a-4e58-9ac1-866db27c4628" providerId="ADAL" clId="{0CA7A0D1-6B22-436B-9D2A-1F774DCA47D3}" dt="2023-10-04T11:37:10.411" v="270" actId="1076"/>
          <ac:picMkLst>
            <pc:docMk/>
            <pc:sldMk cId="3173075169" sldId="333"/>
            <ac:picMk id="6" creationId="{153026B4-5175-A1D6-7EF4-47810627DCF1}"/>
          </ac:picMkLst>
        </pc:picChg>
      </pc:sldChg>
      <pc:sldChg chg="addSp delSp modSp mod modNotesTx">
        <pc:chgData name="Andreas Lindbäck" userId="298f2694-e05a-4e58-9ac1-866db27c4628" providerId="ADAL" clId="{0CA7A0D1-6B22-436B-9D2A-1F774DCA47D3}" dt="2023-10-04T10:50:15.823" v="96"/>
        <pc:sldMkLst>
          <pc:docMk/>
          <pc:sldMk cId="4010104004" sldId="334"/>
        </pc:sldMkLst>
        <pc:spChg chg="del mod">
          <ac:chgData name="Andreas Lindbäck" userId="298f2694-e05a-4e58-9ac1-866db27c4628" providerId="ADAL" clId="{0CA7A0D1-6B22-436B-9D2A-1F774DCA47D3}" dt="2023-10-04T10:44:24.936" v="33" actId="478"/>
          <ac:spMkLst>
            <pc:docMk/>
            <pc:sldMk cId="4010104004" sldId="334"/>
            <ac:spMk id="2" creationId="{4CF5559E-20BA-1999-2C31-9141F2CB5F17}"/>
          </ac:spMkLst>
        </pc:spChg>
        <pc:spChg chg="add del mod">
          <ac:chgData name="Andreas Lindbäck" userId="298f2694-e05a-4e58-9ac1-866db27c4628" providerId="ADAL" clId="{0CA7A0D1-6B22-436B-9D2A-1F774DCA47D3}" dt="2023-10-04T10:45:15.009" v="37" actId="26606"/>
          <ac:spMkLst>
            <pc:docMk/>
            <pc:sldMk cId="4010104004" sldId="334"/>
            <ac:spMk id="4" creationId="{10AD2C4F-4B61-FD57-F5B9-57D06595F002}"/>
          </ac:spMkLst>
        </pc:spChg>
        <pc:spChg chg="add mod ord">
          <ac:chgData name="Andreas Lindbäck" userId="298f2694-e05a-4e58-9ac1-866db27c4628" providerId="ADAL" clId="{0CA7A0D1-6B22-436B-9D2A-1F774DCA47D3}" dt="2023-10-04T10:48:26.400" v="87" actId="1076"/>
          <ac:spMkLst>
            <pc:docMk/>
            <pc:sldMk cId="4010104004" sldId="334"/>
            <ac:spMk id="8" creationId="{22C14909-247F-DFC8-ED59-38178256C2C9}"/>
          </ac:spMkLst>
        </pc:spChg>
        <pc:spChg chg="add mod">
          <ac:chgData name="Andreas Lindbäck" userId="298f2694-e05a-4e58-9ac1-866db27c4628" providerId="ADAL" clId="{0CA7A0D1-6B22-436B-9D2A-1F774DCA47D3}" dt="2023-10-04T10:48:22.104" v="86" actId="1076"/>
          <ac:spMkLst>
            <pc:docMk/>
            <pc:sldMk cId="4010104004" sldId="334"/>
            <ac:spMk id="9" creationId="{7A54859E-1989-7407-AF95-3AC1AFF3F2D3}"/>
          </ac:spMkLst>
        </pc:spChg>
        <pc:spChg chg="add mod">
          <ac:chgData name="Andreas Lindbäck" userId="298f2694-e05a-4e58-9ac1-866db27c4628" providerId="ADAL" clId="{0CA7A0D1-6B22-436B-9D2A-1F774DCA47D3}" dt="2023-10-04T10:47:25.121" v="83" actId="14100"/>
          <ac:spMkLst>
            <pc:docMk/>
            <pc:sldMk cId="4010104004" sldId="334"/>
            <ac:spMk id="10" creationId="{15A62E6F-5172-79A4-8376-C10F99882E14}"/>
          </ac:spMkLst>
        </pc:spChg>
        <pc:spChg chg="add mod">
          <ac:chgData name="Andreas Lindbäck" userId="298f2694-e05a-4e58-9ac1-866db27c4628" providerId="ADAL" clId="{0CA7A0D1-6B22-436B-9D2A-1F774DCA47D3}" dt="2023-10-04T10:49:40.640" v="93" actId="14100"/>
          <ac:spMkLst>
            <pc:docMk/>
            <pc:sldMk cId="4010104004" sldId="334"/>
            <ac:spMk id="11" creationId="{BB4BDDE7-4050-CB67-B0C3-5576D70A3F34}"/>
          </ac:spMkLst>
        </pc:spChg>
        <pc:spChg chg="add del">
          <ac:chgData name="Andreas Lindbäck" userId="298f2694-e05a-4e58-9ac1-866db27c4628" providerId="ADAL" clId="{0CA7A0D1-6B22-436B-9D2A-1F774DCA47D3}" dt="2023-10-04T10:45:41.610" v="40"/>
          <ac:spMkLst>
            <pc:docMk/>
            <pc:sldMk cId="4010104004" sldId="334"/>
            <ac:spMk id="12" creationId="{506B67DC-5F40-2D32-CC52-5BCEDAC678CE}"/>
          </ac:spMkLst>
        </pc:spChg>
        <pc:spChg chg="add mod">
          <ac:chgData name="Andreas Lindbäck" userId="298f2694-e05a-4e58-9ac1-866db27c4628" providerId="ADAL" clId="{0CA7A0D1-6B22-436B-9D2A-1F774DCA47D3}" dt="2023-10-04T10:49:46.747" v="94" actId="1076"/>
          <ac:spMkLst>
            <pc:docMk/>
            <pc:sldMk cId="4010104004" sldId="334"/>
            <ac:spMk id="13" creationId="{3B15F705-CF09-BCF0-8D2F-A0AB3A27DAC2}"/>
          </ac:spMkLst>
        </pc:spChg>
        <pc:picChg chg="add mod">
          <ac:chgData name="Andreas Lindbäck" userId="298f2694-e05a-4e58-9ac1-866db27c4628" providerId="ADAL" clId="{0CA7A0D1-6B22-436B-9D2A-1F774DCA47D3}" dt="2023-10-04T10:47:36.190" v="84" actId="1076"/>
          <ac:picMkLst>
            <pc:docMk/>
            <pc:sldMk cId="4010104004" sldId="334"/>
            <ac:picMk id="5" creationId="{D5E31FDD-8E6D-F585-BFD2-5E99F0EF72B2}"/>
          </ac:picMkLst>
        </pc:picChg>
        <pc:picChg chg="del">
          <ac:chgData name="Andreas Lindbäck" userId="298f2694-e05a-4e58-9ac1-866db27c4628" providerId="ADAL" clId="{0CA7A0D1-6B22-436B-9D2A-1F774DCA47D3}" dt="2023-10-04T10:44:32.569" v="34" actId="478"/>
          <ac:picMkLst>
            <pc:docMk/>
            <pc:sldMk cId="4010104004" sldId="334"/>
            <ac:picMk id="6" creationId="{F6F12E92-B54F-CC85-1656-C1BB5F5D3495}"/>
          </ac:picMkLst>
        </pc:picChg>
        <pc:picChg chg="add del mod">
          <ac:chgData name="Andreas Lindbäck" userId="298f2694-e05a-4e58-9ac1-866db27c4628" providerId="ADAL" clId="{0CA7A0D1-6B22-436B-9D2A-1F774DCA47D3}" dt="2023-10-04T10:45:32.320" v="39"/>
          <ac:picMkLst>
            <pc:docMk/>
            <pc:sldMk cId="4010104004" sldId="334"/>
            <ac:picMk id="7" creationId="{85CC6D64-254C-703C-7FAF-C48E1B78444A}"/>
          </ac:picMkLst>
        </pc:picChg>
      </pc:sldChg>
      <pc:sldChg chg="addSp delSp modSp mod modClrScheme chgLayout modNotesTx">
        <pc:chgData name="Andreas Lindbäck" userId="298f2694-e05a-4e58-9ac1-866db27c4628" providerId="ADAL" clId="{0CA7A0D1-6B22-436B-9D2A-1F774DCA47D3}" dt="2023-10-04T11:01:51.601" v="181"/>
        <pc:sldMkLst>
          <pc:docMk/>
          <pc:sldMk cId="2017066883" sldId="336"/>
        </pc:sldMkLst>
        <pc:spChg chg="mod">
          <ac:chgData name="Andreas Lindbäck" userId="298f2694-e05a-4e58-9ac1-866db27c4628" providerId="ADAL" clId="{0CA7A0D1-6B22-436B-9D2A-1F774DCA47D3}" dt="2023-10-04T10:59:26.174" v="132" actId="20577"/>
          <ac:spMkLst>
            <pc:docMk/>
            <pc:sldMk cId="2017066883" sldId="336"/>
            <ac:spMk id="2" creationId="{4CF5559E-20BA-1999-2C31-9141F2CB5F17}"/>
          </ac:spMkLst>
        </pc:spChg>
        <pc:spChg chg="add del mod">
          <ac:chgData name="Andreas Lindbäck" userId="298f2694-e05a-4e58-9ac1-866db27c4628" providerId="ADAL" clId="{0CA7A0D1-6B22-436B-9D2A-1F774DCA47D3}" dt="2023-10-04T10:58:13.126" v="107" actId="26606"/>
          <ac:spMkLst>
            <pc:docMk/>
            <pc:sldMk cId="2017066883" sldId="336"/>
            <ac:spMk id="37" creationId="{7DC297BD-3A5C-5014-F448-B2398D777E4D}"/>
          </ac:spMkLst>
        </pc:spChg>
        <pc:spChg chg="add mod">
          <ac:chgData name="Andreas Lindbäck" userId="298f2694-e05a-4e58-9ac1-866db27c4628" providerId="ADAL" clId="{0CA7A0D1-6B22-436B-9D2A-1F774DCA47D3}" dt="2023-10-04T10:58:20.871" v="108" actId="26606"/>
          <ac:spMkLst>
            <pc:docMk/>
            <pc:sldMk cId="2017066883" sldId="336"/>
            <ac:spMk id="38" creationId="{7DC297BD-3A5C-5014-F448-B2398D777E4D}"/>
          </ac:spMkLst>
        </pc:spChg>
        <pc:grpChg chg="del">
          <ac:chgData name="Andreas Lindbäck" userId="298f2694-e05a-4e58-9ac1-866db27c4628" providerId="ADAL" clId="{0CA7A0D1-6B22-436B-9D2A-1F774DCA47D3}" dt="2023-10-04T10:53:28.163" v="97" actId="478"/>
          <ac:grpSpMkLst>
            <pc:docMk/>
            <pc:sldMk cId="2017066883" sldId="336"/>
            <ac:grpSpMk id="4" creationId="{7FE29753-B78B-4D74-843F-6BA7ABEBDD73}"/>
          </ac:grpSpMkLst>
        </pc:grpChg>
        <pc:graphicFrameChg chg="add mod">
          <ac:chgData name="Andreas Lindbäck" userId="298f2694-e05a-4e58-9ac1-866db27c4628" providerId="ADAL" clId="{0CA7A0D1-6B22-436B-9D2A-1F774DCA47D3}" dt="2023-10-04T10:59:17.633" v="112" actId="14100"/>
          <ac:graphicFrameMkLst>
            <pc:docMk/>
            <pc:sldMk cId="2017066883" sldId="336"/>
            <ac:graphicFrameMk id="3" creationId="{C30062EB-BE04-E779-2DFE-86FAD6AA2EAD}"/>
          </ac:graphicFrameMkLst>
        </pc:graphicFrameChg>
        <pc:picChg chg="del">
          <ac:chgData name="Andreas Lindbäck" userId="298f2694-e05a-4e58-9ac1-866db27c4628" providerId="ADAL" clId="{0CA7A0D1-6B22-436B-9D2A-1F774DCA47D3}" dt="2023-10-04T11:01:51.601" v="181"/>
          <ac:picMkLst>
            <pc:docMk/>
            <pc:sldMk cId="2017066883" sldId="336"/>
            <ac:picMk id="6" creationId="{76B1DCBB-5A80-2B01-2D93-0C50E218A281}"/>
          </ac:picMkLst>
        </pc:picChg>
        <pc:cxnChg chg="mod">
          <ac:chgData name="Andreas Lindbäck" userId="298f2694-e05a-4e58-9ac1-866db27c4628" providerId="ADAL" clId="{0CA7A0D1-6B22-436B-9D2A-1F774DCA47D3}" dt="2023-10-04T10:53:28.163" v="97" actId="478"/>
          <ac:cxnSpMkLst>
            <pc:docMk/>
            <pc:sldMk cId="2017066883" sldId="336"/>
            <ac:cxnSpMk id="7" creationId="{47BA38D6-9FDD-E64E-A6D6-3A137071B29C}"/>
          </ac:cxnSpMkLst>
        </pc:cxnChg>
        <pc:cxnChg chg="mod">
          <ac:chgData name="Andreas Lindbäck" userId="298f2694-e05a-4e58-9ac1-866db27c4628" providerId="ADAL" clId="{0CA7A0D1-6B22-436B-9D2A-1F774DCA47D3}" dt="2023-10-04T10:53:28.163" v="97" actId="478"/>
          <ac:cxnSpMkLst>
            <pc:docMk/>
            <pc:sldMk cId="2017066883" sldId="336"/>
            <ac:cxnSpMk id="8" creationId="{69B8E48F-10BB-1A4B-6F1C-3927156F5DF8}"/>
          </ac:cxnSpMkLst>
        </pc:cxnChg>
        <pc:cxnChg chg="mod">
          <ac:chgData name="Andreas Lindbäck" userId="298f2694-e05a-4e58-9ac1-866db27c4628" providerId="ADAL" clId="{0CA7A0D1-6B22-436B-9D2A-1F774DCA47D3}" dt="2023-10-04T10:53:28.163" v="97" actId="478"/>
          <ac:cxnSpMkLst>
            <pc:docMk/>
            <pc:sldMk cId="2017066883" sldId="336"/>
            <ac:cxnSpMk id="9" creationId="{515F9DDF-5B46-C09A-691A-A30E4356F9EB}"/>
          </ac:cxnSpMkLst>
        </pc:cxnChg>
        <pc:cxnChg chg="mod">
          <ac:chgData name="Andreas Lindbäck" userId="298f2694-e05a-4e58-9ac1-866db27c4628" providerId="ADAL" clId="{0CA7A0D1-6B22-436B-9D2A-1F774DCA47D3}" dt="2023-10-04T10:53:28.163" v="97" actId="478"/>
          <ac:cxnSpMkLst>
            <pc:docMk/>
            <pc:sldMk cId="2017066883" sldId="336"/>
            <ac:cxnSpMk id="12" creationId="{9D4278B2-E335-4622-EB9E-DEF1471C55FA}"/>
          </ac:cxnSpMkLst>
        </pc:cxnChg>
        <pc:cxnChg chg="mod">
          <ac:chgData name="Andreas Lindbäck" userId="298f2694-e05a-4e58-9ac1-866db27c4628" providerId="ADAL" clId="{0CA7A0D1-6B22-436B-9D2A-1F774DCA47D3}" dt="2023-10-04T10:53:28.163" v="97" actId="478"/>
          <ac:cxnSpMkLst>
            <pc:docMk/>
            <pc:sldMk cId="2017066883" sldId="336"/>
            <ac:cxnSpMk id="21" creationId="{6D8F1901-4CD1-826F-FB18-5EDC9DC88499}"/>
          </ac:cxnSpMkLst>
        </pc:cxnChg>
        <pc:cxnChg chg="mod">
          <ac:chgData name="Andreas Lindbäck" userId="298f2694-e05a-4e58-9ac1-866db27c4628" providerId="ADAL" clId="{0CA7A0D1-6B22-436B-9D2A-1F774DCA47D3}" dt="2023-10-04T10:53:28.163" v="97" actId="478"/>
          <ac:cxnSpMkLst>
            <pc:docMk/>
            <pc:sldMk cId="2017066883" sldId="336"/>
            <ac:cxnSpMk id="22" creationId="{CC974A04-157D-3160-F03B-ACB82135B62F}"/>
          </ac:cxnSpMkLst>
        </pc:cxnChg>
        <pc:cxnChg chg="mod">
          <ac:chgData name="Andreas Lindbäck" userId="298f2694-e05a-4e58-9ac1-866db27c4628" providerId="ADAL" clId="{0CA7A0D1-6B22-436B-9D2A-1F774DCA47D3}" dt="2023-10-04T10:53:28.163" v="97" actId="478"/>
          <ac:cxnSpMkLst>
            <pc:docMk/>
            <pc:sldMk cId="2017066883" sldId="336"/>
            <ac:cxnSpMk id="23" creationId="{49430F08-595C-C25D-2B1A-2BDE0C727210}"/>
          </ac:cxnSpMkLst>
        </pc:cxnChg>
        <pc:cxnChg chg="mod">
          <ac:chgData name="Andreas Lindbäck" userId="298f2694-e05a-4e58-9ac1-866db27c4628" providerId="ADAL" clId="{0CA7A0D1-6B22-436B-9D2A-1F774DCA47D3}" dt="2023-10-04T10:53:28.163" v="97" actId="478"/>
          <ac:cxnSpMkLst>
            <pc:docMk/>
            <pc:sldMk cId="2017066883" sldId="336"/>
            <ac:cxnSpMk id="26" creationId="{DEF9AEBB-4617-5BEE-B006-A76A5DD34A6E}"/>
          </ac:cxnSpMkLst>
        </pc:cxnChg>
      </pc:sldChg>
      <pc:sldChg chg="del">
        <pc:chgData name="Andreas Lindbäck" userId="298f2694-e05a-4e58-9ac1-866db27c4628" providerId="ADAL" clId="{0CA7A0D1-6B22-436B-9D2A-1F774DCA47D3}" dt="2023-10-04T11:11:18.677" v="208" actId="47"/>
        <pc:sldMkLst>
          <pc:docMk/>
          <pc:sldMk cId="446435122" sldId="338"/>
        </pc:sldMkLst>
      </pc:sldChg>
      <pc:sldChg chg="delSp del mod modNotesTx">
        <pc:chgData name="Andreas Lindbäck" userId="298f2694-e05a-4e58-9ac1-866db27c4628" providerId="ADAL" clId="{0CA7A0D1-6B22-436B-9D2A-1F774DCA47D3}" dt="2023-10-04T12:32:13.046" v="1076" actId="47"/>
        <pc:sldMkLst>
          <pc:docMk/>
          <pc:sldMk cId="1985600396" sldId="339"/>
        </pc:sldMkLst>
        <pc:picChg chg="del">
          <ac:chgData name="Andreas Lindbäck" userId="298f2694-e05a-4e58-9ac1-866db27c4628" providerId="ADAL" clId="{0CA7A0D1-6B22-436B-9D2A-1F774DCA47D3}" dt="2023-10-04T12:32:11.740" v="1075" actId="478"/>
          <ac:picMkLst>
            <pc:docMk/>
            <pc:sldMk cId="1985600396" sldId="339"/>
            <ac:picMk id="4" creationId="{72ADD2E1-856B-7D4B-B9D7-AC9C4B446429}"/>
          </ac:picMkLst>
        </pc:picChg>
      </pc:sldChg>
      <pc:sldChg chg="del">
        <pc:chgData name="Andreas Lindbäck" userId="298f2694-e05a-4e58-9ac1-866db27c4628" providerId="ADAL" clId="{0CA7A0D1-6B22-436B-9D2A-1F774DCA47D3}" dt="2023-10-04T12:32:19.686" v="1078" actId="47"/>
        <pc:sldMkLst>
          <pc:docMk/>
          <pc:sldMk cId="945755212" sldId="340"/>
        </pc:sldMkLst>
      </pc:sldChg>
      <pc:sldChg chg="addSp modSp mod modNotesTx">
        <pc:chgData name="Andreas Lindbäck" userId="298f2694-e05a-4e58-9ac1-866db27c4628" providerId="ADAL" clId="{0CA7A0D1-6B22-436B-9D2A-1F774DCA47D3}" dt="2023-10-04T11:05:12.720" v="206" actId="20577"/>
        <pc:sldMkLst>
          <pc:docMk/>
          <pc:sldMk cId="672463260" sldId="341"/>
        </pc:sldMkLst>
        <pc:spChg chg="mod">
          <ac:chgData name="Andreas Lindbäck" userId="298f2694-e05a-4e58-9ac1-866db27c4628" providerId="ADAL" clId="{0CA7A0D1-6B22-436B-9D2A-1F774DCA47D3}" dt="2023-10-04T11:04:32.131" v="203" actId="20577"/>
          <ac:spMkLst>
            <pc:docMk/>
            <pc:sldMk cId="672463260" sldId="341"/>
            <ac:spMk id="2" creationId="{EBFC3C1F-3252-0123-6F33-2DF653F0155E}"/>
          </ac:spMkLst>
        </pc:spChg>
        <pc:spChg chg="add mod">
          <ac:chgData name="Andreas Lindbäck" userId="298f2694-e05a-4e58-9ac1-866db27c4628" providerId="ADAL" clId="{0CA7A0D1-6B22-436B-9D2A-1F774DCA47D3}" dt="2023-10-04T11:03:47.330" v="184" actId="1076"/>
          <ac:spMkLst>
            <pc:docMk/>
            <pc:sldMk cId="672463260" sldId="341"/>
            <ac:spMk id="3" creationId="{81260117-B610-FC81-4127-3FE2E44AE7B2}"/>
          </ac:spMkLst>
        </pc:spChg>
        <pc:picChg chg="mod">
          <ac:chgData name="Andreas Lindbäck" userId="298f2694-e05a-4e58-9ac1-866db27c4628" providerId="ADAL" clId="{0CA7A0D1-6B22-436B-9D2A-1F774DCA47D3}" dt="2023-10-04T11:03:34.559" v="182" actId="14100"/>
          <ac:picMkLst>
            <pc:docMk/>
            <pc:sldMk cId="672463260" sldId="341"/>
            <ac:picMk id="5" creationId="{DED042CB-9309-22E2-8EFD-035380C5C79D}"/>
          </ac:picMkLst>
        </pc:picChg>
      </pc:sldChg>
      <pc:sldChg chg="addSp delSp modSp add mod ord modClrScheme chgLayout modNotesTx">
        <pc:chgData name="Andreas Lindbäck" userId="298f2694-e05a-4e58-9ac1-866db27c4628" providerId="ADAL" clId="{0CA7A0D1-6B22-436B-9D2A-1F774DCA47D3}" dt="2023-10-04T12:24:01.355" v="852" actId="14100"/>
        <pc:sldMkLst>
          <pc:docMk/>
          <pc:sldMk cId="1333131638" sldId="1326"/>
        </pc:sldMkLst>
        <pc:spChg chg="del mod">
          <ac:chgData name="Andreas Lindbäck" userId="298f2694-e05a-4e58-9ac1-866db27c4628" providerId="ADAL" clId="{0CA7A0D1-6B22-436B-9D2A-1F774DCA47D3}" dt="2023-10-04T12:06:28.955" v="474" actId="478"/>
          <ac:spMkLst>
            <pc:docMk/>
            <pc:sldMk cId="1333131638" sldId="1326"/>
            <ac:spMk id="2" creationId="{46B7780F-ACF8-4CA4-BAD4-A18905CF400F}"/>
          </ac:spMkLst>
        </pc:spChg>
        <pc:spChg chg="add mod">
          <ac:chgData name="Andreas Lindbäck" userId="298f2694-e05a-4e58-9ac1-866db27c4628" providerId="ADAL" clId="{0CA7A0D1-6B22-436B-9D2A-1F774DCA47D3}" dt="2023-10-04T12:16:29.017" v="773" actId="255"/>
          <ac:spMkLst>
            <pc:docMk/>
            <pc:sldMk cId="1333131638" sldId="1326"/>
            <ac:spMk id="3" creationId="{0D075D73-FADA-1DD1-81B5-2882D98EB354}"/>
          </ac:spMkLst>
        </pc:spChg>
        <pc:spChg chg="add del mod">
          <ac:chgData name="Andreas Lindbäck" userId="298f2694-e05a-4e58-9ac1-866db27c4628" providerId="ADAL" clId="{0CA7A0D1-6B22-436B-9D2A-1F774DCA47D3}" dt="2023-10-04T12:06:35.075" v="475" actId="478"/>
          <ac:spMkLst>
            <pc:docMk/>
            <pc:sldMk cId="1333131638" sldId="1326"/>
            <ac:spMk id="5" creationId="{E7131A9D-777C-8CAD-F15B-5031F70164BB}"/>
          </ac:spMkLst>
        </pc:spChg>
        <pc:spChg chg="add del mod">
          <ac:chgData name="Andreas Lindbäck" userId="298f2694-e05a-4e58-9ac1-866db27c4628" providerId="ADAL" clId="{0CA7A0D1-6B22-436B-9D2A-1F774DCA47D3}" dt="2023-10-04T12:06:38.741" v="477"/>
          <ac:spMkLst>
            <pc:docMk/>
            <pc:sldMk cId="1333131638" sldId="1326"/>
            <ac:spMk id="6" creationId="{8BF0203B-32F7-45B9-2DC0-E18AC7F2E780}"/>
          </ac:spMkLst>
        </pc:spChg>
        <pc:spChg chg="add mod">
          <ac:chgData name="Andreas Lindbäck" userId="298f2694-e05a-4e58-9ac1-866db27c4628" providerId="ADAL" clId="{0CA7A0D1-6B22-436B-9D2A-1F774DCA47D3}" dt="2023-10-04T12:23:56.597" v="851" actId="255"/>
          <ac:spMkLst>
            <pc:docMk/>
            <pc:sldMk cId="1333131638" sldId="1326"/>
            <ac:spMk id="7" creationId="{1CC3646E-2A0B-D93D-6E5A-04B4216D897E}"/>
          </ac:spMkLst>
        </pc:spChg>
        <pc:spChg chg="add del mod ord">
          <ac:chgData name="Andreas Lindbäck" userId="298f2694-e05a-4e58-9ac1-866db27c4628" providerId="ADAL" clId="{0CA7A0D1-6B22-436B-9D2A-1F774DCA47D3}" dt="2023-10-04T12:13:56.007" v="695" actId="478"/>
          <ac:spMkLst>
            <pc:docMk/>
            <pc:sldMk cId="1333131638" sldId="1326"/>
            <ac:spMk id="8" creationId="{E1721B70-04DB-C92A-DE17-C7E8760A3607}"/>
          </ac:spMkLst>
        </pc:spChg>
        <pc:spChg chg="add mod ord">
          <ac:chgData name="Andreas Lindbäck" userId="298f2694-e05a-4e58-9ac1-866db27c4628" providerId="ADAL" clId="{0CA7A0D1-6B22-436B-9D2A-1F774DCA47D3}" dt="2023-10-04T12:24:01.355" v="852" actId="14100"/>
          <ac:spMkLst>
            <pc:docMk/>
            <pc:sldMk cId="1333131638" sldId="1326"/>
            <ac:spMk id="9" creationId="{A9D8358D-28DC-2D80-262C-EA2E8B35CA91}"/>
          </ac:spMkLst>
        </pc:spChg>
      </pc:sldChg>
      <pc:sldChg chg="modSp add mod ord modNotesTx">
        <pc:chgData name="Andreas Lindbäck" userId="298f2694-e05a-4e58-9ac1-866db27c4628" providerId="ADAL" clId="{0CA7A0D1-6B22-436B-9D2A-1F774DCA47D3}" dt="2023-10-04T11:49:40.834" v="391" actId="20577"/>
        <pc:sldMkLst>
          <pc:docMk/>
          <pc:sldMk cId="2592528076" sldId="1327"/>
        </pc:sldMkLst>
        <pc:spChg chg="mod">
          <ac:chgData name="Andreas Lindbäck" userId="298f2694-e05a-4e58-9ac1-866db27c4628" providerId="ADAL" clId="{0CA7A0D1-6B22-436B-9D2A-1F774DCA47D3}" dt="2023-10-04T11:47:23.841" v="388" actId="20577"/>
          <ac:spMkLst>
            <pc:docMk/>
            <pc:sldMk cId="2592528076" sldId="1327"/>
            <ac:spMk id="2" creationId="{EBFC3C1F-3252-0123-6F33-2DF653F0155E}"/>
          </ac:spMkLst>
        </pc:spChg>
        <pc:spChg chg="mod">
          <ac:chgData name="Andreas Lindbäck" userId="298f2694-e05a-4e58-9ac1-866db27c4628" providerId="ADAL" clId="{0CA7A0D1-6B22-436B-9D2A-1F774DCA47D3}" dt="2023-10-04T11:44:25.388" v="332" actId="1076"/>
          <ac:spMkLst>
            <pc:docMk/>
            <pc:sldMk cId="2592528076" sldId="1327"/>
            <ac:spMk id="3" creationId="{81260117-B610-FC81-4127-3FE2E44AE7B2}"/>
          </ac:spMkLst>
        </pc:spChg>
      </pc:sldChg>
      <pc:sldChg chg="addSp delSp modSp add mod ord modNotesTx">
        <pc:chgData name="Andreas Lindbäck" userId="298f2694-e05a-4e58-9ac1-866db27c4628" providerId="ADAL" clId="{0CA7A0D1-6B22-436B-9D2A-1F774DCA47D3}" dt="2023-10-04T11:55:05.298" v="424"/>
        <pc:sldMkLst>
          <pc:docMk/>
          <pc:sldMk cId="2259759427" sldId="1328"/>
        </pc:sldMkLst>
        <pc:spChg chg="del mod">
          <ac:chgData name="Andreas Lindbäck" userId="298f2694-e05a-4e58-9ac1-866db27c4628" providerId="ADAL" clId="{0CA7A0D1-6B22-436B-9D2A-1F774DCA47D3}" dt="2023-10-04T11:53:29.202" v="412" actId="478"/>
          <ac:spMkLst>
            <pc:docMk/>
            <pc:sldMk cId="2259759427" sldId="1328"/>
            <ac:spMk id="2" creationId="{46B7780F-ACF8-4CA4-BAD4-A18905CF400F}"/>
          </ac:spMkLst>
        </pc:spChg>
        <pc:spChg chg="add mod">
          <ac:chgData name="Andreas Lindbäck" userId="298f2694-e05a-4e58-9ac1-866db27c4628" providerId="ADAL" clId="{0CA7A0D1-6B22-436B-9D2A-1F774DCA47D3}" dt="2023-10-04T11:54:39.981" v="422" actId="1076"/>
          <ac:spMkLst>
            <pc:docMk/>
            <pc:sldMk cId="2259759427" sldId="1328"/>
            <ac:spMk id="3" creationId="{10657C74-4EE4-218D-247D-49F971945B76}"/>
          </ac:spMkLst>
        </pc:spChg>
        <pc:spChg chg="add del mod">
          <ac:chgData name="Andreas Lindbäck" userId="298f2694-e05a-4e58-9ac1-866db27c4628" providerId="ADAL" clId="{0CA7A0D1-6B22-436B-9D2A-1F774DCA47D3}" dt="2023-10-04T11:53:32.863" v="413" actId="478"/>
          <ac:spMkLst>
            <pc:docMk/>
            <pc:sldMk cId="2259759427" sldId="1328"/>
            <ac:spMk id="5" creationId="{775EF9C2-735A-4D76-B709-3EBD2D532314}"/>
          </ac:spMkLst>
        </pc:spChg>
        <pc:spChg chg="add mod">
          <ac:chgData name="Andreas Lindbäck" userId="298f2694-e05a-4e58-9ac1-866db27c4628" providerId="ADAL" clId="{0CA7A0D1-6B22-436B-9D2A-1F774DCA47D3}" dt="2023-10-04T11:54:45.482" v="423" actId="1076"/>
          <ac:spMkLst>
            <pc:docMk/>
            <pc:sldMk cId="2259759427" sldId="1328"/>
            <ac:spMk id="6" creationId="{8B192A53-2E69-32B3-3DDB-E6A08A5C8756}"/>
          </ac:spMkLst>
        </pc:spChg>
      </pc:sldChg>
      <pc:sldChg chg="addSp delSp modSp add mod">
        <pc:chgData name="Andreas Lindbäck" userId="298f2694-e05a-4e58-9ac1-866db27c4628" providerId="ADAL" clId="{0CA7A0D1-6B22-436B-9D2A-1F774DCA47D3}" dt="2023-10-04T11:58:12.083" v="441" actId="478"/>
        <pc:sldMkLst>
          <pc:docMk/>
          <pc:sldMk cId="2872234444" sldId="1329"/>
        </pc:sldMkLst>
        <pc:spChg chg="mod">
          <ac:chgData name="Andreas Lindbäck" userId="298f2694-e05a-4e58-9ac1-866db27c4628" providerId="ADAL" clId="{0CA7A0D1-6B22-436B-9D2A-1F774DCA47D3}" dt="2023-10-04T11:57:12.380" v="433" actId="20577"/>
          <ac:spMkLst>
            <pc:docMk/>
            <pc:sldMk cId="2872234444" sldId="1329"/>
            <ac:spMk id="2" creationId="{BD3EADE1-4080-407E-AE95-D991F817C6B7}"/>
          </ac:spMkLst>
        </pc:spChg>
        <pc:spChg chg="del mod">
          <ac:chgData name="Andreas Lindbäck" userId="298f2694-e05a-4e58-9ac1-866db27c4628" providerId="ADAL" clId="{0CA7A0D1-6B22-436B-9D2A-1F774DCA47D3}" dt="2023-10-04T11:58:12.083" v="441" actId="478"/>
          <ac:spMkLst>
            <pc:docMk/>
            <pc:sldMk cId="2872234444" sldId="1329"/>
            <ac:spMk id="3" creationId="{4D83583A-8109-455B-A3D5-474BF3BCE454}"/>
          </ac:spMkLst>
        </pc:spChg>
        <pc:spChg chg="mod">
          <ac:chgData name="Andreas Lindbäck" userId="298f2694-e05a-4e58-9ac1-866db27c4628" providerId="ADAL" clId="{0CA7A0D1-6B22-436B-9D2A-1F774DCA47D3}" dt="2023-10-04T11:57:23.307" v="434"/>
          <ac:spMkLst>
            <pc:docMk/>
            <pc:sldMk cId="2872234444" sldId="1329"/>
            <ac:spMk id="4" creationId="{F19A9B81-F129-4E20-BBA2-0DAB22BFE16F}"/>
          </ac:spMkLst>
        </pc:spChg>
        <pc:spChg chg="add mod">
          <ac:chgData name="Andreas Lindbäck" userId="298f2694-e05a-4e58-9ac1-866db27c4628" providerId="ADAL" clId="{0CA7A0D1-6B22-436B-9D2A-1F774DCA47D3}" dt="2023-10-04T11:58:12.083" v="441" actId="478"/>
          <ac:spMkLst>
            <pc:docMk/>
            <pc:sldMk cId="2872234444" sldId="1329"/>
            <ac:spMk id="6" creationId="{36ABB9AD-5B2F-7A13-804E-51D39134D292}"/>
          </ac:spMkLst>
        </pc:spChg>
      </pc:sldChg>
      <pc:sldChg chg="addSp delSp modSp add mod ord modMedia modClrScheme delAnim chgLayout">
        <pc:chgData name="Andreas Lindbäck" userId="298f2694-e05a-4e58-9ac1-866db27c4628" providerId="ADAL" clId="{0CA7A0D1-6B22-436B-9D2A-1F774DCA47D3}" dt="2023-10-04T12:19:30.537" v="803"/>
        <pc:sldMkLst>
          <pc:docMk/>
          <pc:sldMk cId="2921988852" sldId="1330"/>
        </pc:sldMkLst>
        <pc:spChg chg="add mod">
          <ac:chgData name="Andreas Lindbäck" userId="298f2694-e05a-4e58-9ac1-866db27c4628" providerId="ADAL" clId="{0CA7A0D1-6B22-436B-9D2A-1F774DCA47D3}" dt="2023-10-04T12:01:27.108" v="459" actId="26606"/>
          <ac:spMkLst>
            <pc:docMk/>
            <pc:sldMk cId="2921988852" sldId="1330"/>
            <ac:spMk id="2" creationId="{75EAB6E3-FB80-21A6-36F0-0650F1D46535}"/>
          </ac:spMkLst>
        </pc:spChg>
        <pc:spChg chg="del">
          <ac:chgData name="Andreas Lindbäck" userId="298f2694-e05a-4e58-9ac1-866db27c4628" providerId="ADAL" clId="{0CA7A0D1-6B22-436B-9D2A-1F774DCA47D3}" dt="2023-10-04T11:59:07.580" v="446" actId="478"/>
          <ac:spMkLst>
            <pc:docMk/>
            <pc:sldMk cId="2921988852" sldId="1330"/>
            <ac:spMk id="3" creationId="{84FCF169-F472-4ECE-9039-21F555E85011}"/>
          </ac:spMkLst>
        </pc:spChg>
        <pc:spChg chg="mod ord">
          <ac:chgData name="Andreas Lindbäck" userId="298f2694-e05a-4e58-9ac1-866db27c4628" providerId="ADAL" clId="{0CA7A0D1-6B22-436B-9D2A-1F774DCA47D3}" dt="2023-10-04T12:01:27.108" v="459" actId="26606"/>
          <ac:spMkLst>
            <pc:docMk/>
            <pc:sldMk cId="2921988852" sldId="1330"/>
            <ac:spMk id="4" creationId="{8D7D4634-322B-487C-8D8D-97FF45C590BB}"/>
          </ac:spMkLst>
        </pc:spChg>
        <pc:spChg chg="add del mod">
          <ac:chgData name="Andreas Lindbäck" userId="298f2694-e05a-4e58-9ac1-866db27c4628" providerId="ADAL" clId="{0CA7A0D1-6B22-436B-9D2A-1F774DCA47D3}" dt="2023-10-04T11:59:10.915" v="447" actId="478"/>
          <ac:spMkLst>
            <pc:docMk/>
            <pc:sldMk cId="2921988852" sldId="1330"/>
            <ac:spMk id="6" creationId="{52135971-39B1-79B6-DC97-38BF0C69197D}"/>
          </ac:spMkLst>
        </pc:spChg>
        <pc:picChg chg="add del mod">
          <ac:chgData name="Andreas Lindbäck" userId="298f2694-e05a-4e58-9ac1-866db27c4628" providerId="ADAL" clId="{0CA7A0D1-6B22-436B-9D2A-1F774DCA47D3}" dt="2023-10-04T12:01:19.405" v="457" actId="26606"/>
          <ac:picMkLst>
            <pc:docMk/>
            <pc:sldMk cId="2921988852" sldId="1330"/>
            <ac:picMk id="7" creationId="{C2F5A8A9-D19D-1EDB-D023-72B3B508D753}"/>
          </ac:picMkLst>
        </pc:picChg>
        <pc:picChg chg="add del">
          <ac:chgData name="Andreas Lindbäck" userId="298f2694-e05a-4e58-9ac1-866db27c4628" providerId="ADAL" clId="{0CA7A0D1-6B22-436B-9D2A-1F774DCA47D3}" dt="2023-10-04T12:01:27.108" v="459" actId="26606"/>
          <ac:picMkLst>
            <pc:docMk/>
            <pc:sldMk cId="2921988852" sldId="1330"/>
            <ac:picMk id="9" creationId="{66D4F803-2BB6-23CB-0C9A-C96D530A7F08}"/>
          </ac:picMkLst>
        </pc:picChg>
      </pc:sldChg>
      <pc:sldChg chg="add">
        <pc:chgData name="Andreas Lindbäck" userId="298f2694-e05a-4e58-9ac1-866db27c4628" providerId="ADAL" clId="{0CA7A0D1-6B22-436B-9D2A-1F774DCA47D3}" dt="2023-10-04T12:05:24.985" v="465" actId="2890"/>
        <pc:sldMkLst>
          <pc:docMk/>
          <pc:sldMk cId="4002237996" sldId="1331"/>
        </pc:sldMkLst>
      </pc:sldChg>
      <pc:sldChg chg="new">
        <pc:chgData name="Andreas Lindbäck" userId="298f2694-e05a-4e58-9ac1-866db27c4628" providerId="ADAL" clId="{0CA7A0D1-6B22-436B-9D2A-1F774DCA47D3}" dt="2023-10-04T12:08:22.930" v="493" actId="680"/>
        <pc:sldMkLst>
          <pc:docMk/>
          <pc:sldMk cId="2821295104" sldId="1332"/>
        </pc:sldMkLst>
      </pc:sldChg>
      <pc:sldChg chg="addSp delSp modSp add mod ord setBg modClrScheme chgLayout modNotesTx">
        <pc:chgData name="Andreas Lindbäck" userId="298f2694-e05a-4e58-9ac1-866db27c4628" providerId="ADAL" clId="{0CA7A0D1-6B22-436B-9D2A-1F774DCA47D3}" dt="2023-10-04T12:25:23.499" v="882"/>
        <pc:sldMkLst>
          <pc:docMk/>
          <pc:sldMk cId="1527907987" sldId="1333"/>
        </pc:sldMkLst>
        <pc:spChg chg="del">
          <ac:chgData name="Andreas Lindbäck" userId="298f2694-e05a-4e58-9ac1-866db27c4628" providerId="ADAL" clId="{0CA7A0D1-6B22-436B-9D2A-1F774DCA47D3}" dt="2023-10-04T12:19:39.179" v="804" actId="26606"/>
          <ac:spMkLst>
            <pc:docMk/>
            <pc:sldMk cId="1527907987" sldId="1333"/>
            <ac:spMk id="2" creationId="{86DF9B81-C52F-A238-1E92-DC4C0C64DB3C}"/>
          </ac:spMkLst>
        </pc:spChg>
        <pc:spChg chg="add mod">
          <ac:chgData name="Andreas Lindbäck" userId="298f2694-e05a-4e58-9ac1-866db27c4628" providerId="ADAL" clId="{0CA7A0D1-6B22-436B-9D2A-1F774DCA47D3}" dt="2023-10-04T12:21:28.746" v="811" actId="255"/>
          <ac:spMkLst>
            <pc:docMk/>
            <pc:sldMk cId="1527907987" sldId="1333"/>
            <ac:spMk id="3" creationId="{8C31D95C-8DC9-54C4-F936-21E6A8D2C4DA}"/>
          </ac:spMkLst>
        </pc:spChg>
        <pc:spChg chg="add mod">
          <ac:chgData name="Andreas Lindbäck" userId="298f2694-e05a-4e58-9ac1-866db27c4628" providerId="ADAL" clId="{0CA7A0D1-6B22-436B-9D2A-1F774DCA47D3}" dt="2023-10-04T12:24:26.041" v="878" actId="20577"/>
          <ac:spMkLst>
            <pc:docMk/>
            <pc:sldMk cId="1527907987" sldId="1333"/>
            <ac:spMk id="4" creationId="{0C794252-87C7-D41F-631E-DD979B76D3D5}"/>
          </ac:spMkLst>
        </pc:spChg>
        <pc:spChg chg="add mod ord">
          <ac:chgData name="Andreas Lindbäck" userId="298f2694-e05a-4e58-9ac1-866db27c4628" providerId="ADAL" clId="{0CA7A0D1-6B22-436B-9D2A-1F774DCA47D3}" dt="2023-10-04T12:24:42.261" v="881" actId="14100"/>
          <ac:spMkLst>
            <pc:docMk/>
            <pc:sldMk cId="1527907987" sldId="1333"/>
            <ac:spMk id="5" creationId="{7E697AC5-141A-0D98-CCFF-904026C31564}"/>
          </ac:spMkLst>
        </pc:spChg>
        <pc:spChg chg="add del mod">
          <ac:chgData name="Andreas Lindbäck" userId="298f2694-e05a-4e58-9ac1-866db27c4628" providerId="ADAL" clId="{0CA7A0D1-6B22-436B-9D2A-1F774DCA47D3}" dt="2023-10-04T12:21:39.543" v="812" actId="478"/>
          <ac:spMkLst>
            <pc:docMk/>
            <pc:sldMk cId="1527907987" sldId="1333"/>
            <ac:spMk id="7" creationId="{B369BF99-2681-338B-DF43-AA7478CF7BB1}"/>
          </ac:spMkLst>
        </pc:spChg>
      </pc:sldChg>
    </pc:docChg>
  </pc:docChgLst>
  <pc:docChgLst>
    <pc:chgData name="Andreas Lindbäck" userId="298f2694-e05a-4e58-9ac1-866db27c4628" providerId="ADAL" clId="{9D8922FC-E908-4E73-AFF2-6D6172C3856A}"/>
    <pc:docChg chg="undo redo custSel addSld delSld modSld sldOrd modSection modNotesMaster modHandout">
      <pc:chgData name="Andreas Lindbäck" userId="298f2694-e05a-4e58-9ac1-866db27c4628" providerId="ADAL" clId="{9D8922FC-E908-4E73-AFF2-6D6172C3856A}" dt="2023-10-13T07:27:12.773" v="13658" actId="20577"/>
      <pc:docMkLst>
        <pc:docMk/>
      </pc:docMkLst>
      <pc:sldChg chg="delSp modSp mod modNotesTx">
        <pc:chgData name="Andreas Lindbäck" userId="298f2694-e05a-4e58-9ac1-866db27c4628" providerId="ADAL" clId="{9D8922FC-E908-4E73-AFF2-6D6172C3856A}" dt="2023-10-10T20:40:14.585" v="7837" actId="20577"/>
        <pc:sldMkLst>
          <pc:docMk/>
          <pc:sldMk cId="2004973375" sldId="322"/>
        </pc:sldMkLst>
        <pc:spChg chg="mod">
          <ac:chgData name="Andreas Lindbäck" userId="298f2694-e05a-4e58-9ac1-866db27c4628" providerId="ADAL" clId="{9D8922FC-E908-4E73-AFF2-6D6172C3856A}" dt="2023-10-10T20:33:03.149" v="7811" actId="2711"/>
          <ac:spMkLst>
            <pc:docMk/>
            <pc:sldMk cId="2004973375" sldId="322"/>
            <ac:spMk id="2" creationId="{6B521645-6A87-400B-981A-843A74817D13}"/>
          </ac:spMkLst>
        </pc:spChg>
        <pc:spChg chg="del mod">
          <ac:chgData name="Andreas Lindbäck" userId="298f2694-e05a-4e58-9ac1-866db27c4628" providerId="ADAL" clId="{9D8922FC-E908-4E73-AFF2-6D6172C3856A}" dt="2023-10-10T09:19:05.491" v="2762" actId="478"/>
          <ac:spMkLst>
            <pc:docMk/>
            <pc:sldMk cId="2004973375" sldId="322"/>
            <ac:spMk id="3" creationId="{70E89C60-1E51-402B-829C-F2DA62735803}"/>
          </ac:spMkLst>
        </pc:spChg>
      </pc:sldChg>
      <pc:sldChg chg="addSp delSp modSp del mod">
        <pc:chgData name="Andreas Lindbäck" userId="298f2694-e05a-4e58-9ac1-866db27c4628" providerId="ADAL" clId="{9D8922FC-E908-4E73-AFF2-6D6172C3856A}" dt="2023-10-10T20:18:07.138" v="7764" actId="47"/>
        <pc:sldMkLst>
          <pc:docMk/>
          <pc:sldMk cId="1457990399" sldId="324"/>
        </pc:sldMkLst>
        <pc:spChg chg="del mod">
          <ac:chgData name="Andreas Lindbäck" userId="298f2694-e05a-4e58-9ac1-866db27c4628" providerId="ADAL" clId="{9D8922FC-E908-4E73-AFF2-6D6172C3856A}" dt="2023-10-05T13:38:03.858" v="201" actId="478"/>
          <ac:spMkLst>
            <pc:docMk/>
            <pc:sldMk cId="1457990399" sldId="324"/>
            <ac:spMk id="2" creationId="{46B7780F-ACF8-4CA4-BAD4-A18905CF400F}"/>
          </ac:spMkLst>
        </pc:spChg>
        <pc:spChg chg="add del">
          <ac:chgData name="Andreas Lindbäck" userId="298f2694-e05a-4e58-9ac1-866db27c4628" providerId="ADAL" clId="{9D8922FC-E908-4E73-AFF2-6D6172C3856A}" dt="2023-10-05T13:37:07.705" v="167" actId="22"/>
          <ac:spMkLst>
            <pc:docMk/>
            <pc:sldMk cId="1457990399" sldId="324"/>
            <ac:spMk id="5" creationId="{D8B720AB-DABA-ED74-2DA9-B418A5D78602}"/>
          </ac:spMkLst>
        </pc:spChg>
        <pc:spChg chg="add mod">
          <ac:chgData name="Andreas Lindbäck" userId="298f2694-e05a-4e58-9ac1-866db27c4628" providerId="ADAL" clId="{9D8922FC-E908-4E73-AFF2-6D6172C3856A}" dt="2023-10-05T13:38:19.998" v="205" actId="1076"/>
          <ac:spMkLst>
            <pc:docMk/>
            <pc:sldMk cId="1457990399" sldId="324"/>
            <ac:spMk id="6" creationId="{60EF049F-70E7-EF93-CA48-1C0517DAA078}"/>
          </ac:spMkLst>
        </pc:spChg>
        <pc:spChg chg="add del mod">
          <ac:chgData name="Andreas Lindbäck" userId="298f2694-e05a-4e58-9ac1-866db27c4628" providerId="ADAL" clId="{9D8922FC-E908-4E73-AFF2-6D6172C3856A}" dt="2023-10-05T13:38:10.188" v="204" actId="478"/>
          <ac:spMkLst>
            <pc:docMk/>
            <pc:sldMk cId="1457990399" sldId="324"/>
            <ac:spMk id="8" creationId="{4F5747E8-70A1-3674-F30F-B62B1A064CD3}"/>
          </ac:spMkLst>
        </pc:spChg>
        <pc:picChg chg="add del">
          <ac:chgData name="Andreas Lindbäck" userId="298f2694-e05a-4e58-9ac1-866db27c4628" providerId="ADAL" clId="{9D8922FC-E908-4E73-AFF2-6D6172C3856A}" dt="2023-10-05T13:38:07.999" v="203" actId="478"/>
          <ac:picMkLst>
            <pc:docMk/>
            <pc:sldMk cId="1457990399" sldId="324"/>
            <ac:picMk id="4" creationId="{BAC32769-252E-1012-0A7E-CCE5855EAF30}"/>
          </ac:picMkLst>
        </pc:picChg>
      </pc:sldChg>
      <pc:sldChg chg="addSp delSp modSp del mod ord setBg modClrScheme chgLayout">
        <pc:chgData name="Andreas Lindbäck" userId="298f2694-e05a-4e58-9ac1-866db27c4628" providerId="ADAL" clId="{9D8922FC-E908-4E73-AFF2-6D6172C3856A}" dt="2023-10-10T20:19:39.085" v="7776" actId="47"/>
        <pc:sldMkLst>
          <pc:docMk/>
          <pc:sldMk cId="1145647026" sldId="325"/>
        </pc:sldMkLst>
        <pc:spChg chg="mod">
          <ac:chgData name="Andreas Lindbäck" userId="298f2694-e05a-4e58-9ac1-866db27c4628" providerId="ADAL" clId="{9D8922FC-E908-4E73-AFF2-6D6172C3856A}" dt="2023-10-09T15:15:55.063" v="1544" actId="1076"/>
          <ac:spMkLst>
            <pc:docMk/>
            <pc:sldMk cId="1145647026" sldId="325"/>
            <ac:spMk id="2" creationId="{AC2F724B-772E-49DB-87F6-53D572031446}"/>
          </ac:spMkLst>
        </pc:spChg>
        <pc:spChg chg="add del mod">
          <ac:chgData name="Andreas Lindbäck" userId="298f2694-e05a-4e58-9ac1-866db27c4628" providerId="ADAL" clId="{9D8922FC-E908-4E73-AFF2-6D6172C3856A}" dt="2023-10-09T09:21:27.226" v="411" actId="478"/>
          <ac:spMkLst>
            <pc:docMk/>
            <pc:sldMk cId="1145647026" sldId="325"/>
            <ac:spMk id="4" creationId="{D5A7D966-634F-5BF3-4AD4-6DD9CDAFDB42}"/>
          </ac:spMkLst>
        </pc:spChg>
        <pc:spChg chg="add del mod">
          <ac:chgData name="Andreas Lindbäck" userId="298f2694-e05a-4e58-9ac1-866db27c4628" providerId="ADAL" clId="{9D8922FC-E908-4E73-AFF2-6D6172C3856A}" dt="2023-10-09T09:44:13.916" v="493"/>
          <ac:spMkLst>
            <pc:docMk/>
            <pc:sldMk cId="1145647026" sldId="325"/>
            <ac:spMk id="6" creationId="{8A8348E6-40AE-6B06-460D-DE3E61E726D1}"/>
          </ac:spMkLst>
        </pc:spChg>
        <pc:spChg chg="add del mod">
          <ac:chgData name="Andreas Lindbäck" userId="298f2694-e05a-4e58-9ac1-866db27c4628" providerId="ADAL" clId="{9D8922FC-E908-4E73-AFF2-6D6172C3856A}" dt="2023-10-09T09:24:48.146" v="427" actId="478"/>
          <ac:spMkLst>
            <pc:docMk/>
            <pc:sldMk cId="1145647026" sldId="325"/>
            <ac:spMk id="17" creationId="{4D7963A4-0371-F098-8A2A-90BF9DAEB00E}"/>
          </ac:spMkLst>
        </pc:spChg>
        <pc:picChg chg="add mod">
          <ac:chgData name="Andreas Lindbäck" userId="298f2694-e05a-4e58-9ac1-866db27c4628" providerId="ADAL" clId="{9D8922FC-E908-4E73-AFF2-6D6172C3856A}" dt="2023-10-09T09:33:46.231" v="488" actId="1076"/>
          <ac:picMkLst>
            <pc:docMk/>
            <pc:sldMk cId="1145647026" sldId="325"/>
            <ac:picMk id="5" creationId="{F27CC7EB-0B5D-CC37-DFDD-43BE44C3A36F}"/>
          </ac:picMkLst>
        </pc:picChg>
        <pc:picChg chg="mod">
          <ac:chgData name="Andreas Lindbäck" userId="298f2694-e05a-4e58-9ac1-866db27c4628" providerId="ADAL" clId="{9D8922FC-E908-4E73-AFF2-6D6172C3856A}" dt="2023-10-09T09:32:25.646" v="480" actId="1076"/>
          <ac:picMkLst>
            <pc:docMk/>
            <pc:sldMk cId="1145647026" sldId="325"/>
            <ac:picMk id="15" creationId="{BE5732F8-A391-AC4F-B2F0-22CBE34635BF}"/>
          </ac:picMkLst>
        </pc:picChg>
        <pc:picChg chg="del mod">
          <ac:chgData name="Andreas Lindbäck" userId="298f2694-e05a-4e58-9ac1-866db27c4628" providerId="ADAL" clId="{9D8922FC-E908-4E73-AFF2-6D6172C3856A}" dt="2023-10-09T09:21:22.958" v="410" actId="478"/>
          <ac:picMkLst>
            <pc:docMk/>
            <pc:sldMk cId="1145647026" sldId="325"/>
            <ac:picMk id="16" creationId="{C58B008B-A8D7-C9B1-AEA9-A8F73AE2AB82}"/>
          </ac:picMkLst>
        </pc:picChg>
      </pc:sldChg>
      <pc:sldChg chg="del">
        <pc:chgData name="Andreas Lindbäck" userId="298f2694-e05a-4e58-9ac1-866db27c4628" providerId="ADAL" clId="{9D8922FC-E908-4E73-AFF2-6D6172C3856A}" dt="2023-10-10T20:18:32.669" v="7770" actId="47"/>
        <pc:sldMkLst>
          <pc:docMk/>
          <pc:sldMk cId="933732546" sldId="327"/>
        </pc:sldMkLst>
      </pc:sldChg>
      <pc:sldChg chg="del">
        <pc:chgData name="Andreas Lindbäck" userId="298f2694-e05a-4e58-9ac1-866db27c4628" providerId="ADAL" clId="{9D8922FC-E908-4E73-AFF2-6D6172C3856A}" dt="2023-10-10T20:18:38.048" v="7772" actId="47"/>
        <pc:sldMkLst>
          <pc:docMk/>
          <pc:sldMk cId="3565022427" sldId="328"/>
        </pc:sldMkLst>
      </pc:sldChg>
      <pc:sldChg chg="del">
        <pc:chgData name="Andreas Lindbäck" userId="298f2694-e05a-4e58-9ac1-866db27c4628" providerId="ADAL" clId="{9D8922FC-E908-4E73-AFF2-6D6172C3856A}" dt="2023-10-10T20:18:41.975" v="7774" actId="47"/>
        <pc:sldMkLst>
          <pc:docMk/>
          <pc:sldMk cId="3121662997" sldId="329"/>
        </pc:sldMkLst>
      </pc:sldChg>
      <pc:sldChg chg="del">
        <pc:chgData name="Andreas Lindbäck" userId="298f2694-e05a-4e58-9ac1-866db27c4628" providerId="ADAL" clId="{9D8922FC-E908-4E73-AFF2-6D6172C3856A}" dt="2023-10-10T20:18:43.395" v="7775" actId="47"/>
        <pc:sldMkLst>
          <pc:docMk/>
          <pc:sldMk cId="303536209" sldId="330"/>
        </pc:sldMkLst>
      </pc:sldChg>
      <pc:sldChg chg="modSp mod ord modNotesTx">
        <pc:chgData name="Andreas Lindbäck" userId="298f2694-e05a-4e58-9ac1-866db27c4628" providerId="ADAL" clId="{9D8922FC-E908-4E73-AFF2-6D6172C3856A}" dt="2023-10-10T20:34:01.617" v="7812" actId="255"/>
        <pc:sldMkLst>
          <pc:docMk/>
          <pc:sldMk cId="4276908205" sldId="331"/>
        </pc:sldMkLst>
        <pc:spChg chg="mod">
          <ac:chgData name="Andreas Lindbäck" userId="298f2694-e05a-4e58-9ac1-866db27c4628" providerId="ADAL" clId="{9D8922FC-E908-4E73-AFF2-6D6172C3856A}" dt="2023-10-10T20:34:01.617" v="7812" actId="255"/>
          <ac:spMkLst>
            <pc:docMk/>
            <pc:sldMk cId="4276908205" sldId="331"/>
            <ac:spMk id="2" creationId="{C3DA877D-A393-4DA9-ACAA-FD637C786CC6}"/>
          </ac:spMkLst>
        </pc:spChg>
        <pc:spChg chg="mod">
          <ac:chgData name="Andreas Lindbäck" userId="298f2694-e05a-4e58-9ac1-866db27c4628" providerId="ADAL" clId="{9D8922FC-E908-4E73-AFF2-6D6172C3856A}" dt="2023-10-10T20:25:20.467" v="7803" actId="2711"/>
          <ac:spMkLst>
            <pc:docMk/>
            <pc:sldMk cId="4276908205" sldId="331"/>
            <ac:spMk id="3" creationId="{EEBEEEF8-3E81-4D27-A119-FE00B8312C75}"/>
          </ac:spMkLst>
        </pc:spChg>
      </pc:sldChg>
      <pc:sldChg chg="modSp del mod">
        <pc:chgData name="Andreas Lindbäck" userId="298f2694-e05a-4e58-9ac1-866db27c4628" providerId="ADAL" clId="{9D8922FC-E908-4E73-AFF2-6D6172C3856A}" dt="2023-10-05T13:36:05.962" v="163" actId="47"/>
        <pc:sldMkLst>
          <pc:docMk/>
          <pc:sldMk cId="4010104004" sldId="334"/>
        </pc:sldMkLst>
        <pc:spChg chg="mod">
          <ac:chgData name="Andreas Lindbäck" userId="298f2694-e05a-4e58-9ac1-866db27c4628" providerId="ADAL" clId="{9D8922FC-E908-4E73-AFF2-6D6172C3856A}" dt="2023-10-05T12:59:22.584" v="126" actId="1076"/>
          <ac:spMkLst>
            <pc:docMk/>
            <pc:sldMk cId="4010104004" sldId="334"/>
            <ac:spMk id="8" creationId="{22C14909-247F-DFC8-ED59-38178256C2C9}"/>
          </ac:spMkLst>
        </pc:spChg>
        <pc:spChg chg="mod">
          <ac:chgData name="Andreas Lindbäck" userId="298f2694-e05a-4e58-9ac1-866db27c4628" providerId="ADAL" clId="{9D8922FC-E908-4E73-AFF2-6D6172C3856A}" dt="2023-10-05T12:54:41.832" v="64" actId="1076"/>
          <ac:spMkLst>
            <pc:docMk/>
            <pc:sldMk cId="4010104004" sldId="334"/>
            <ac:spMk id="10" creationId="{15A62E6F-5172-79A4-8376-C10F99882E14}"/>
          </ac:spMkLst>
        </pc:spChg>
        <pc:picChg chg="mod">
          <ac:chgData name="Andreas Lindbäck" userId="298f2694-e05a-4e58-9ac1-866db27c4628" providerId="ADAL" clId="{9D8922FC-E908-4E73-AFF2-6D6172C3856A}" dt="2023-10-05T12:54:40.881" v="63" actId="14100"/>
          <ac:picMkLst>
            <pc:docMk/>
            <pc:sldMk cId="4010104004" sldId="334"/>
            <ac:picMk id="5" creationId="{D5E31FDD-8E6D-F585-BFD2-5E99F0EF72B2}"/>
          </ac:picMkLst>
        </pc:picChg>
      </pc:sldChg>
      <pc:sldChg chg="addSp modSp del mod">
        <pc:chgData name="Andreas Lindbäck" userId="298f2694-e05a-4e58-9ac1-866db27c4628" providerId="ADAL" clId="{9D8922FC-E908-4E73-AFF2-6D6172C3856A}" dt="2023-10-09T09:18:19.280" v="406" actId="47"/>
        <pc:sldMkLst>
          <pc:docMk/>
          <pc:sldMk cId="2017066883" sldId="336"/>
        </pc:sldMkLst>
        <pc:graphicFrameChg chg="mod">
          <ac:chgData name="Andreas Lindbäck" userId="298f2694-e05a-4e58-9ac1-866db27c4628" providerId="ADAL" clId="{9D8922FC-E908-4E73-AFF2-6D6172C3856A}" dt="2023-10-09T08:31:48.327" v="277"/>
          <ac:graphicFrameMkLst>
            <pc:docMk/>
            <pc:sldMk cId="2017066883" sldId="336"/>
            <ac:graphicFrameMk id="3" creationId="{C30062EB-BE04-E779-2DFE-86FAD6AA2EAD}"/>
          </ac:graphicFrameMkLst>
        </pc:graphicFrameChg>
        <pc:picChg chg="add mod">
          <ac:chgData name="Andreas Lindbäck" userId="298f2694-e05a-4e58-9ac1-866db27c4628" providerId="ADAL" clId="{9D8922FC-E908-4E73-AFF2-6D6172C3856A}" dt="2023-10-09T09:17:53.375" v="403" actId="1076"/>
          <ac:picMkLst>
            <pc:docMk/>
            <pc:sldMk cId="2017066883" sldId="336"/>
            <ac:picMk id="4" creationId="{E1FB5B3D-E601-CAFB-E67A-730D5CBB69DA}"/>
          </ac:picMkLst>
        </pc:picChg>
      </pc:sldChg>
      <pc:sldChg chg="addSp modSp mod ord modNotesTx">
        <pc:chgData name="Andreas Lindbäck" userId="298f2694-e05a-4e58-9ac1-866db27c4628" providerId="ADAL" clId="{9D8922FC-E908-4E73-AFF2-6D6172C3856A}" dt="2023-10-10T21:10:21.705" v="7884" actId="14100"/>
        <pc:sldMkLst>
          <pc:docMk/>
          <pc:sldMk cId="672463260" sldId="341"/>
        </pc:sldMkLst>
        <pc:spChg chg="mod">
          <ac:chgData name="Andreas Lindbäck" userId="298f2694-e05a-4e58-9ac1-866db27c4628" providerId="ADAL" clId="{9D8922FC-E908-4E73-AFF2-6D6172C3856A}" dt="2023-10-10T20:21:24.615" v="7782" actId="2711"/>
          <ac:spMkLst>
            <pc:docMk/>
            <pc:sldMk cId="672463260" sldId="341"/>
            <ac:spMk id="2" creationId="{EBFC3C1F-3252-0123-6F33-2DF653F0155E}"/>
          </ac:spMkLst>
        </pc:spChg>
        <pc:spChg chg="mod">
          <ac:chgData name="Andreas Lindbäck" userId="298f2694-e05a-4e58-9ac1-866db27c4628" providerId="ADAL" clId="{9D8922FC-E908-4E73-AFF2-6D6172C3856A}" dt="2023-10-10T21:10:21.705" v="7884" actId="14100"/>
          <ac:spMkLst>
            <pc:docMk/>
            <pc:sldMk cId="672463260" sldId="341"/>
            <ac:spMk id="3" creationId="{81260117-B610-FC81-4127-3FE2E44AE7B2}"/>
          </ac:spMkLst>
        </pc:spChg>
        <pc:spChg chg="add mod">
          <ac:chgData name="Andreas Lindbäck" userId="298f2694-e05a-4e58-9ac1-866db27c4628" providerId="ADAL" clId="{9D8922FC-E908-4E73-AFF2-6D6172C3856A}" dt="2023-10-10T21:10:15.484" v="7883" actId="1076"/>
          <ac:spMkLst>
            <pc:docMk/>
            <pc:sldMk cId="672463260" sldId="341"/>
            <ac:spMk id="4" creationId="{5825F5D2-C065-A500-1DF4-039B6BD78F40}"/>
          </ac:spMkLst>
        </pc:spChg>
      </pc:sldChg>
      <pc:sldChg chg="addSp delSp modSp mod ord modNotesTx">
        <pc:chgData name="Andreas Lindbäck" userId="298f2694-e05a-4e58-9ac1-866db27c4628" providerId="ADAL" clId="{9D8922FC-E908-4E73-AFF2-6D6172C3856A}" dt="2023-10-12T07:50:51.918" v="8058" actId="20577"/>
        <pc:sldMkLst>
          <pc:docMk/>
          <pc:sldMk cId="2665692141" sldId="1325"/>
        </pc:sldMkLst>
        <pc:spChg chg="del">
          <ac:chgData name="Andreas Lindbäck" userId="298f2694-e05a-4e58-9ac1-866db27c4628" providerId="ADAL" clId="{9D8922FC-E908-4E73-AFF2-6D6172C3856A}" dt="2023-10-05T13:38:34.947" v="206" actId="478"/>
          <ac:spMkLst>
            <pc:docMk/>
            <pc:sldMk cId="2665692141" sldId="1325"/>
            <ac:spMk id="2" creationId="{A727EBC8-81B8-D92E-98DE-F15F3090775B}"/>
          </ac:spMkLst>
        </pc:spChg>
        <pc:spChg chg="add del mod">
          <ac:chgData name="Andreas Lindbäck" userId="298f2694-e05a-4e58-9ac1-866db27c4628" providerId="ADAL" clId="{9D8922FC-E908-4E73-AFF2-6D6172C3856A}" dt="2023-10-05T13:38:36.516" v="207" actId="478"/>
          <ac:spMkLst>
            <pc:docMk/>
            <pc:sldMk cId="2665692141" sldId="1325"/>
            <ac:spMk id="4" creationId="{71FFA86F-A9D1-6DEF-96E0-62FA8C791514}"/>
          </ac:spMkLst>
        </pc:spChg>
        <pc:spChg chg="add mod">
          <ac:chgData name="Andreas Lindbäck" userId="298f2694-e05a-4e58-9ac1-866db27c4628" providerId="ADAL" clId="{9D8922FC-E908-4E73-AFF2-6D6172C3856A}" dt="2023-10-12T07:50:51.918" v="8058" actId="20577"/>
          <ac:spMkLst>
            <pc:docMk/>
            <pc:sldMk cId="2665692141" sldId="1325"/>
            <ac:spMk id="5" creationId="{B72D7DBB-76D5-5821-A4D8-6DF02B561EAB}"/>
          </ac:spMkLst>
        </pc:spChg>
      </pc:sldChg>
      <pc:sldChg chg="del">
        <pc:chgData name="Andreas Lindbäck" userId="298f2694-e05a-4e58-9ac1-866db27c4628" providerId="ADAL" clId="{9D8922FC-E908-4E73-AFF2-6D6172C3856A}" dt="2023-10-10T20:19:43.637" v="7778" actId="47"/>
        <pc:sldMkLst>
          <pc:docMk/>
          <pc:sldMk cId="1333131638" sldId="1326"/>
        </pc:sldMkLst>
      </pc:sldChg>
      <pc:sldChg chg="addSp modSp mod ord modNotesTx">
        <pc:chgData name="Andreas Lindbäck" userId="298f2694-e05a-4e58-9ac1-866db27c4628" providerId="ADAL" clId="{9D8922FC-E908-4E73-AFF2-6D6172C3856A}" dt="2023-10-10T21:10:46.140" v="7887" actId="14100"/>
        <pc:sldMkLst>
          <pc:docMk/>
          <pc:sldMk cId="2592528076" sldId="1327"/>
        </pc:sldMkLst>
        <pc:spChg chg="mod">
          <ac:chgData name="Andreas Lindbäck" userId="298f2694-e05a-4e58-9ac1-866db27c4628" providerId="ADAL" clId="{9D8922FC-E908-4E73-AFF2-6D6172C3856A}" dt="2023-10-10T20:24:21.980" v="7797" actId="2711"/>
          <ac:spMkLst>
            <pc:docMk/>
            <pc:sldMk cId="2592528076" sldId="1327"/>
            <ac:spMk id="2" creationId="{EBFC3C1F-3252-0123-6F33-2DF653F0155E}"/>
          </ac:spMkLst>
        </pc:spChg>
        <pc:spChg chg="mod">
          <ac:chgData name="Andreas Lindbäck" userId="298f2694-e05a-4e58-9ac1-866db27c4628" providerId="ADAL" clId="{9D8922FC-E908-4E73-AFF2-6D6172C3856A}" dt="2023-10-10T21:10:46.140" v="7887" actId="14100"/>
          <ac:spMkLst>
            <pc:docMk/>
            <pc:sldMk cId="2592528076" sldId="1327"/>
            <ac:spMk id="3" creationId="{81260117-B610-FC81-4127-3FE2E44AE7B2}"/>
          </ac:spMkLst>
        </pc:spChg>
        <pc:spChg chg="add mod">
          <ac:chgData name="Andreas Lindbäck" userId="298f2694-e05a-4e58-9ac1-866db27c4628" providerId="ADAL" clId="{9D8922FC-E908-4E73-AFF2-6D6172C3856A}" dt="2023-10-10T20:24:21.980" v="7797" actId="2711"/>
          <ac:spMkLst>
            <pc:docMk/>
            <pc:sldMk cId="2592528076" sldId="1327"/>
            <ac:spMk id="4" creationId="{3EC6BAD9-B552-5061-39FB-129018B23C81}"/>
          </ac:spMkLst>
        </pc:spChg>
      </pc:sldChg>
      <pc:sldChg chg="del">
        <pc:chgData name="Andreas Lindbäck" userId="298f2694-e05a-4e58-9ac1-866db27c4628" providerId="ADAL" clId="{9D8922FC-E908-4E73-AFF2-6D6172C3856A}" dt="2023-10-10T20:18:13.288" v="7765" actId="47"/>
        <pc:sldMkLst>
          <pc:docMk/>
          <pc:sldMk cId="2259759427" sldId="1328"/>
        </pc:sldMkLst>
      </pc:sldChg>
      <pc:sldChg chg="del">
        <pc:chgData name="Andreas Lindbäck" userId="298f2694-e05a-4e58-9ac1-866db27c4628" providerId="ADAL" clId="{9D8922FC-E908-4E73-AFF2-6D6172C3856A}" dt="2023-10-10T20:18:36.586" v="7771" actId="47"/>
        <pc:sldMkLst>
          <pc:docMk/>
          <pc:sldMk cId="2872234444" sldId="1329"/>
        </pc:sldMkLst>
      </pc:sldChg>
      <pc:sldChg chg="addSp delSp modSp mod ord modNotesTx">
        <pc:chgData name="Andreas Lindbäck" userId="298f2694-e05a-4e58-9ac1-866db27c4628" providerId="ADAL" clId="{9D8922FC-E908-4E73-AFF2-6D6172C3856A}" dt="2023-10-10T21:18:30.162" v="7901" actId="1076"/>
        <pc:sldMkLst>
          <pc:docMk/>
          <pc:sldMk cId="2921988852" sldId="1330"/>
        </pc:sldMkLst>
        <pc:spChg chg="mod">
          <ac:chgData name="Andreas Lindbäck" userId="298f2694-e05a-4e58-9ac1-866db27c4628" providerId="ADAL" clId="{9D8922FC-E908-4E73-AFF2-6D6172C3856A}" dt="2023-10-10T20:20:49.602" v="7780" actId="2711"/>
          <ac:spMkLst>
            <pc:docMk/>
            <pc:sldMk cId="2921988852" sldId="1330"/>
            <ac:spMk id="2" creationId="{75EAB6E3-FB80-21A6-36F0-0650F1D46535}"/>
          </ac:spMkLst>
        </pc:spChg>
        <pc:spChg chg="mod">
          <ac:chgData name="Andreas Lindbäck" userId="298f2694-e05a-4e58-9ac1-866db27c4628" providerId="ADAL" clId="{9D8922FC-E908-4E73-AFF2-6D6172C3856A}" dt="2023-10-10T20:20:49.602" v="7780" actId="2711"/>
          <ac:spMkLst>
            <pc:docMk/>
            <pc:sldMk cId="2921988852" sldId="1330"/>
            <ac:spMk id="4" creationId="{8D7D4634-322B-487C-8D8D-97FF45C590BB}"/>
          </ac:spMkLst>
        </pc:spChg>
        <pc:spChg chg="add del">
          <ac:chgData name="Andreas Lindbäck" userId="298f2694-e05a-4e58-9ac1-866db27c4628" providerId="ADAL" clId="{9D8922FC-E908-4E73-AFF2-6D6172C3856A}" dt="2023-10-10T11:30:16.722" v="4198" actId="11529"/>
          <ac:spMkLst>
            <pc:docMk/>
            <pc:sldMk cId="2921988852" sldId="1330"/>
            <ac:spMk id="5" creationId="{95F25A40-213F-AE9B-DF30-308BDA089C72}"/>
          </ac:spMkLst>
        </pc:spChg>
        <pc:spChg chg="add del mod ord">
          <ac:chgData name="Andreas Lindbäck" userId="298f2694-e05a-4e58-9ac1-866db27c4628" providerId="ADAL" clId="{9D8922FC-E908-4E73-AFF2-6D6172C3856A}" dt="2023-10-05T12:59:05.808" v="123" actId="478"/>
          <ac:spMkLst>
            <pc:docMk/>
            <pc:sldMk cId="2921988852" sldId="1330"/>
            <ac:spMk id="5" creationId="{DFBCCEA2-653B-175D-08E2-F420B75AF4C2}"/>
          </ac:spMkLst>
        </pc:spChg>
        <pc:spChg chg="add del mod">
          <ac:chgData name="Andreas Lindbäck" userId="298f2694-e05a-4e58-9ac1-866db27c4628" providerId="ADAL" clId="{9D8922FC-E908-4E73-AFF2-6D6172C3856A}" dt="2023-10-05T12:59:17.005" v="125" actId="478"/>
          <ac:spMkLst>
            <pc:docMk/>
            <pc:sldMk cId="2921988852" sldId="1330"/>
            <ac:spMk id="6" creationId="{5D3BDC97-BB86-EDF7-1442-516E35EFDCD0}"/>
          </ac:spMkLst>
        </pc:spChg>
        <pc:spChg chg="add del">
          <ac:chgData name="Andreas Lindbäck" userId="298f2694-e05a-4e58-9ac1-866db27c4628" providerId="ADAL" clId="{9D8922FC-E908-4E73-AFF2-6D6172C3856A}" dt="2023-10-10T11:30:52.768" v="4200" actId="478"/>
          <ac:spMkLst>
            <pc:docMk/>
            <pc:sldMk cId="2921988852" sldId="1330"/>
            <ac:spMk id="6" creationId="{EB823CDB-215E-3A4F-1B7D-AD0B460A9E23}"/>
          </ac:spMkLst>
        </pc:spChg>
        <pc:spChg chg="add mod">
          <ac:chgData name="Andreas Lindbäck" userId="298f2694-e05a-4e58-9ac1-866db27c4628" providerId="ADAL" clId="{9D8922FC-E908-4E73-AFF2-6D6172C3856A}" dt="2023-10-10T21:18:30.162" v="7901" actId="1076"/>
          <ac:spMkLst>
            <pc:docMk/>
            <pc:sldMk cId="2921988852" sldId="1330"/>
            <ac:spMk id="7" creationId="{E67D02C8-B437-7DF4-52FE-CECBCF9ABDE0}"/>
          </ac:spMkLst>
        </pc:spChg>
        <pc:spChg chg="add del mod">
          <ac:chgData name="Andreas Lindbäck" userId="298f2694-e05a-4e58-9ac1-866db27c4628" providerId="ADAL" clId="{9D8922FC-E908-4E73-AFF2-6D6172C3856A}" dt="2023-10-05T13:31:56.346" v="136" actId="478"/>
          <ac:spMkLst>
            <pc:docMk/>
            <pc:sldMk cId="2921988852" sldId="1330"/>
            <ac:spMk id="8" creationId="{B15464BD-8D7D-D577-22D8-A97947D4346D}"/>
          </ac:spMkLst>
        </pc:spChg>
        <pc:spChg chg="add del">
          <ac:chgData name="Andreas Lindbäck" userId="298f2694-e05a-4e58-9ac1-866db27c4628" providerId="ADAL" clId="{9D8922FC-E908-4E73-AFF2-6D6172C3856A}" dt="2023-10-10T11:31:03.756" v="4202" actId="478"/>
          <ac:spMkLst>
            <pc:docMk/>
            <pc:sldMk cId="2921988852" sldId="1330"/>
            <ac:spMk id="8" creationId="{FB0E05ED-FFD2-5DAD-2DFB-03B546C81284}"/>
          </ac:spMkLst>
        </pc:spChg>
        <pc:spChg chg="add mod">
          <ac:chgData name="Andreas Lindbäck" userId="298f2694-e05a-4e58-9ac1-866db27c4628" providerId="ADAL" clId="{9D8922FC-E908-4E73-AFF2-6D6172C3856A}" dt="2023-10-10T21:12:20.804" v="7896" actId="1076"/>
          <ac:spMkLst>
            <pc:docMk/>
            <pc:sldMk cId="2921988852" sldId="1330"/>
            <ac:spMk id="9" creationId="{C397503E-0BE1-6BC7-BEBA-D5EDA54F8F68}"/>
          </ac:spMkLst>
        </pc:spChg>
        <pc:spChg chg="add mod">
          <ac:chgData name="Andreas Lindbäck" userId="298f2694-e05a-4e58-9ac1-866db27c4628" providerId="ADAL" clId="{9D8922FC-E908-4E73-AFF2-6D6172C3856A}" dt="2023-10-10T21:12:58.679" v="7898" actId="1076"/>
          <ac:spMkLst>
            <pc:docMk/>
            <pc:sldMk cId="2921988852" sldId="1330"/>
            <ac:spMk id="10" creationId="{0F83BF23-F112-9061-D0D4-D4E7316B780F}"/>
          </ac:spMkLst>
        </pc:spChg>
        <pc:spChg chg="add del">
          <ac:chgData name="Andreas Lindbäck" userId="298f2694-e05a-4e58-9ac1-866db27c4628" providerId="ADAL" clId="{9D8922FC-E908-4E73-AFF2-6D6172C3856A}" dt="2023-10-10T11:31:32.666" v="4204" actId="478"/>
          <ac:spMkLst>
            <pc:docMk/>
            <pc:sldMk cId="2921988852" sldId="1330"/>
            <ac:spMk id="11" creationId="{8D687705-E524-3F08-3E53-CD19FB53FB60}"/>
          </ac:spMkLst>
        </pc:spChg>
        <pc:spChg chg="add del">
          <ac:chgData name="Andreas Lindbäck" userId="298f2694-e05a-4e58-9ac1-866db27c4628" providerId="ADAL" clId="{9D8922FC-E908-4E73-AFF2-6D6172C3856A}" dt="2023-10-10T11:32:12.137" v="4206" actId="11529"/>
          <ac:spMkLst>
            <pc:docMk/>
            <pc:sldMk cId="2921988852" sldId="1330"/>
            <ac:spMk id="12" creationId="{66E35F39-009B-288C-F87E-6511CA8C5D5F}"/>
          </ac:spMkLst>
        </pc:spChg>
        <pc:spChg chg="add del">
          <ac:chgData name="Andreas Lindbäck" userId="298f2694-e05a-4e58-9ac1-866db27c4628" providerId="ADAL" clId="{9D8922FC-E908-4E73-AFF2-6D6172C3856A}" dt="2023-10-10T11:32:22.348" v="4208" actId="11529"/>
          <ac:spMkLst>
            <pc:docMk/>
            <pc:sldMk cId="2921988852" sldId="1330"/>
            <ac:spMk id="13" creationId="{05E92D78-2A98-5A0E-7168-0F2D4F16E286}"/>
          </ac:spMkLst>
        </pc:spChg>
        <pc:spChg chg="add mod ord">
          <ac:chgData name="Andreas Lindbäck" userId="298f2694-e05a-4e58-9ac1-866db27c4628" providerId="ADAL" clId="{9D8922FC-E908-4E73-AFF2-6D6172C3856A}" dt="2023-10-10T20:20:49.602" v="7780" actId="2711"/>
          <ac:spMkLst>
            <pc:docMk/>
            <pc:sldMk cId="2921988852" sldId="1330"/>
            <ac:spMk id="14" creationId="{BF704A2C-4AF1-AF86-9543-A6B7CB02267A}"/>
          </ac:spMkLst>
        </pc:spChg>
        <pc:picChg chg="add mod">
          <ac:chgData name="Andreas Lindbäck" userId="298f2694-e05a-4e58-9ac1-866db27c4628" providerId="ADAL" clId="{9D8922FC-E908-4E73-AFF2-6D6172C3856A}" dt="2023-10-10T20:20:49.602" v="7780" actId="2711"/>
          <ac:picMkLst>
            <pc:docMk/>
            <pc:sldMk cId="2921988852" sldId="1330"/>
            <ac:picMk id="3" creationId="{5F958C19-A7B4-C533-7A42-07D3E69AA099}"/>
          </ac:picMkLst>
        </pc:picChg>
      </pc:sldChg>
      <pc:sldChg chg="del">
        <pc:chgData name="Andreas Lindbäck" userId="298f2694-e05a-4e58-9ac1-866db27c4628" providerId="ADAL" clId="{9D8922FC-E908-4E73-AFF2-6D6172C3856A}" dt="2023-10-10T20:18:40.359" v="7773" actId="47"/>
        <pc:sldMkLst>
          <pc:docMk/>
          <pc:sldMk cId="4002237996" sldId="1331"/>
        </pc:sldMkLst>
      </pc:sldChg>
      <pc:sldChg chg="del">
        <pc:chgData name="Andreas Lindbäck" userId="298f2694-e05a-4e58-9ac1-866db27c4628" providerId="ADAL" clId="{9D8922FC-E908-4E73-AFF2-6D6172C3856A}" dt="2023-10-10T20:18:31.236" v="7769" actId="47"/>
        <pc:sldMkLst>
          <pc:docMk/>
          <pc:sldMk cId="2821295104" sldId="1332"/>
        </pc:sldMkLst>
      </pc:sldChg>
      <pc:sldChg chg="del">
        <pc:chgData name="Andreas Lindbäck" userId="298f2694-e05a-4e58-9ac1-866db27c4628" providerId="ADAL" clId="{9D8922FC-E908-4E73-AFF2-6D6172C3856A}" dt="2023-10-10T20:19:41.872" v="7777" actId="47"/>
        <pc:sldMkLst>
          <pc:docMk/>
          <pc:sldMk cId="1527907987" sldId="1333"/>
        </pc:sldMkLst>
      </pc:sldChg>
      <pc:sldChg chg="add del">
        <pc:chgData name="Andreas Lindbäck" userId="298f2694-e05a-4e58-9ac1-866db27c4628" providerId="ADAL" clId="{9D8922FC-E908-4E73-AFF2-6D6172C3856A}" dt="2023-10-10T20:18:16.322" v="7766" actId="47"/>
        <pc:sldMkLst>
          <pc:docMk/>
          <pc:sldMk cId="2434244974" sldId="1334"/>
        </pc:sldMkLst>
      </pc:sldChg>
      <pc:sldChg chg="addSp delSp modSp add del mod setBg modClrScheme chgLayout">
        <pc:chgData name="Andreas Lindbäck" userId="298f2694-e05a-4e58-9ac1-866db27c4628" providerId="ADAL" clId="{9D8922FC-E908-4E73-AFF2-6D6172C3856A}" dt="2023-10-10T20:17:48.455" v="7762" actId="47"/>
        <pc:sldMkLst>
          <pc:docMk/>
          <pc:sldMk cId="3346324712" sldId="1335"/>
        </pc:sldMkLst>
        <pc:spChg chg="del mod ord">
          <ac:chgData name="Andreas Lindbäck" userId="298f2694-e05a-4e58-9ac1-866db27c4628" providerId="ADAL" clId="{9D8922FC-E908-4E73-AFF2-6D6172C3856A}" dt="2023-10-09T09:28:10.826" v="452" actId="478"/>
          <ac:spMkLst>
            <pc:docMk/>
            <pc:sldMk cId="3346324712" sldId="1335"/>
            <ac:spMk id="2" creationId="{AC2F724B-772E-49DB-87F6-53D572031446}"/>
          </ac:spMkLst>
        </pc:spChg>
        <pc:spChg chg="add del mod">
          <ac:chgData name="Andreas Lindbäck" userId="298f2694-e05a-4e58-9ac1-866db27c4628" providerId="ADAL" clId="{9D8922FC-E908-4E73-AFF2-6D6172C3856A}" dt="2023-10-09T09:27:33.985" v="447" actId="478"/>
          <ac:spMkLst>
            <pc:docMk/>
            <pc:sldMk cId="3346324712" sldId="1335"/>
            <ac:spMk id="4" creationId="{E3CE668C-3A48-6FCC-8137-3982A82424D6}"/>
          </ac:spMkLst>
        </pc:spChg>
        <pc:picChg chg="mod">
          <ac:chgData name="Andreas Lindbäck" userId="298f2694-e05a-4e58-9ac1-866db27c4628" providerId="ADAL" clId="{9D8922FC-E908-4E73-AFF2-6D6172C3856A}" dt="2023-10-09T09:32:59.127" v="485" actId="1076"/>
          <ac:picMkLst>
            <pc:docMk/>
            <pc:sldMk cId="3346324712" sldId="1335"/>
            <ac:picMk id="15" creationId="{BE5732F8-A391-AC4F-B2F0-22CBE34635BF}"/>
          </ac:picMkLst>
        </pc:picChg>
        <pc:picChg chg="del mod">
          <ac:chgData name="Andreas Lindbäck" userId="298f2694-e05a-4e58-9ac1-866db27c4628" providerId="ADAL" clId="{9D8922FC-E908-4E73-AFF2-6D6172C3856A}" dt="2023-10-09T09:27:31.826" v="446" actId="478"/>
          <ac:picMkLst>
            <pc:docMk/>
            <pc:sldMk cId="3346324712" sldId="1335"/>
            <ac:picMk id="16" creationId="{C58B008B-A8D7-C9B1-AEA9-A8F73AE2AB82}"/>
          </ac:picMkLst>
        </pc:picChg>
      </pc:sldChg>
      <pc:sldChg chg="addSp delSp modSp add mod ord modNotesTx">
        <pc:chgData name="Andreas Lindbäck" userId="298f2694-e05a-4e58-9ac1-866db27c4628" providerId="ADAL" clId="{9D8922FC-E908-4E73-AFF2-6D6172C3856A}" dt="2023-10-10T21:11:59.793" v="7894" actId="1076"/>
        <pc:sldMkLst>
          <pc:docMk/>
          <pc:sldMk cId="326999955" sldId="1336"/>
        </pc:sldMkLst>
        <pc:spChg chg="mod">
          <ac:chgData name="Andreas Lindbäck" userId="298f2694-e05a-4e58-9ac1-866db27c4628" providerId="ADAL" clId="{9D8922FC-E908-4E73-AFF2-6D6172C3856A}" dt="2023-10-10T20:24:40.347" v="7799" actId="2711"/>
          <ac:spMkLst>
            <pc:docMk/>
            <pc:sldMk cId="326999955" sldId="1336"/>
            <ac:spMk id="2" creationId="{4CF5559E-20BA-1999-2C31-9141F2CB5F17}"/>
          </ac:spMkLst>
        </pc:spChg>
        <pc:spChg chg="mod">
          <ac:chgData name="Andreas Lindbäck" userId="298f2694-e05a-4e58-9ac1-866db27c4628" providerId="ADAL" clId="{9D8922FC-E908-4E73-AFF2-6D6172C3856A}" dt="2023-10-09T09:14:43.585" v="363" actId="20577"/>
          <ac:spMkLst>
            <pc:docMk/>
            <pc:sldMk cId="326999955" sldId="1336"/>
            <ac:spMk id="6" creationId="{B179D873-8C5D-E3F0-ACA7-83FA3BB71C61}"/>
          </ac:spMkLst>
        </pc:spChg>
        <pc:spChg chg="mod">
          <ac:chgData name="Andreas Lindbäck" userId="298f2694-e05a-4e58-9ac1-866db27c4628" providerId="ADAL" clId="{9D8922FC-E908-4E73-AFF2-6D6172C3856A}" dt="2023-10-10T21:11:28.453" v="7890" actId="1076"/>
          <ac:spMkLst>
            <pc:docMk/>
            <pc:sldMk cId="326999955" sldId="1336"/>
            <ac:spMk id="9" creationId="{4EFD3FA7-7CAF-E398-F0CF-028CDC24C6E0}"/>
          </ac:spMkLst>
        </pc:spChg>
        <pc:spChg chg="mod">
          <ac:chgData name="Andreas Lindbäck" userId="298f2694-e05a-4e58-9ac1-866db27c4628" providerId="ADAL" clId="{9D8922FC-E908-4E73-AFF2-6D6172C3856A}" dt="2023-10-09T09:09:21.789" v="289"/>
          <ac:spMkLst>
            <pc:docMk/>
            <pc:sldMk cId="326999955" sldId="1336"/>
            <ac:spMk id="12" creationId="{AB34EDF4-4C8F-21DD-7097-380A4BD64131}"/>
          </ac:spMkLst>
        </pc:spChg>
        <pc:spChg chg="mod">
          <ac:chgData name="Andreas Lindbäck" userId="298f2694-e05a-4e58-9ac1-866db27c4628" providerId="ADAL" clId="{9D8922FC-E908-4E73-AFF2-6D6172C3856A}" dt="2023-10-09T09:14:28.259" v="359" actId="20577"/>
          <ac:spMkLst>
            <pc:docMk/>
            <pc:sldMk cId="326999955" sldId="1336"/>
            <ac:spMk id="15" creationId="{4D2480A8-138F-5602-6214-7AA8413C33CF}"/>
          </ac:spMkLst>
        </pc:spChg>
        <pc:spChg chg="add del mod">
          <ac:chgData name="Andreas Lindbäck" userId="298f2694-e05a-4e58-9ac1-866db27c4628" providerId="ADAL" clId="{9D8922FC-E908-4E73-AFF2-6D6172C3856A}" dt="2023-10-09T09:13:07.033" v="313" actId="478"/>
          <ac:spMkLst>
            <pc:docMk/>
            <pc:sldMk cId="326999955" sldId="1336"/>
            <ac:spMk id="17" creationId="{2D3D8121-3582-475C-9FBB-E16B816B2CDB}"/>
          </ac:spMkLst>
        </pc:spChg>
        <pc:spChg chg="add del mod">
          <ac:chgData name="Andreas Lindbäck" userId="298f2694-e05a-4e58-9ac1-866db27c4628" providerId="ADAL" clId="{9D8922FC-E908-4E73-AFF2-6D6172C3856A}" dt="2023-10-09T09:12:05.006" v="309" actId="478"/>
          <ac:spMkLst>
            <pc:docMk/>
            <pc:sldMk cId="326999955" sldId="1336"/>
            <ac:spMk id="18" creationId="{C24ED36D-4F69-F9BC-E3B4-95AD66139B7B}"/>
          </ac:spMkLst>
        </pc:spChg>
        <pc:spChg chg="mod">
          <ac:chgData name="Andreas Lindbäck" userId="298f2694-e05a-4e58-9ac1-866db27c4628" providerId="ADAL" clId="{9D8922FC-E908-4E73-AFF2-6D6172C3856A}" dt="2023-10-10T20:24:40.347" v="7799" actId="2711"/>
          <ac:spMkLst>
            <pc:docMk/>
            <pc:sldMk cId="326999955" sldId="1336"/>
            <ac:spMk id="20" creationId="{190C084E-BEAD-7A69-08BA-504743BC007C}"/>
          </ac:spMkLst>
        </pc:spChg>
        <pc:spChg chg="add del">
          <ac:chgData name="Andreas Lindbäck" userId="298f2694-e05a-4e58-9ac1-866db27c4628" providerId="ADAL" clId="{9D8922FC-E908-4E73-AFF2-6D6172C3856A}" dt="2023-10-09T13:09:28.066" v="678" actId="11529"/>
          <ac:spMkLst>
            <pc:docMk/>
            <pc:sldMk cId="326999955" sldId="1336"/>
            <ac:spMk id="26" creationId="{EEF3104D-BE62-8BEA-7EDC-C13570ED856E}"/>
          </ac:spMkLst>
        </pc:spChg>
        <pc:spChg chg="add mod">
          <ac:chgData name="Andreas Lindbäck" userId="298f2694-e05a-4e58-9ac1-866db27c4628" providerId="ADAL" clId="{9D8922FC-E908-4E73-AFF2-6D6172C3856A}" dt="2023-10-10T20:24:40.347" v="7799" actId="2711"/>
          <ac:spMkLst>
            <pc:docMk/>
            <pc:sldMk cId="326999955" sldId="1336"/>
            <ac:spMk id="28" creationId="{B3B912CB-A62C-D15D-695D-377B28509DD0}"/>
          </ac:spMkLst>
        </pc:spChg>
        <pc:spChg chg="del mod">
          <ac:chgData name="Andreas Lindbäck" userId="298f2694-e05a-4e58-9ac1-866db27c4628" providerId="ADAL" clId="{9D8922FC-E908-4E73-AFF2-6D6172C3856A}" dt="2023-10-09T09:17:56.373" v="404"/>
          <ac:spMkLst>
            <pc:docMk/>
            <pc:sldMk cId="326999955" sldId="1336"/>
            <ac:spMk id="38" creationId="{7DC297BD-3A5C-5014-F448-B2398D777E4D}"/>
          </ac:spMkLst>
        </pc:spChg>
        <pc:grpChg chg="add mod">
          <ac:chgData name="Andreas Lindbäck" userId="298f2694-e05a-4e58-9ac1-866db27c4628" providerId="ADAL" clId="{9D8922FC-E908-4E73-AFF2-6D6172C3856A}" dt="2023-10-10T20:24:40.347" v="7799" actId="2711"/>
          <ac:grpSpMkLst>
            <pc:docMk/>
            <pc:sldMk cId="326999955" sldId="1336"/>
            <ac:grpSpMk id="5" creationId="{C5299DA9-4356-D40D-C55A-A5ADDB176639}"/>
          </ac:grpSpMkLst>
        </pc:grpChg>
        <pc:grpChg chg="add mod">
          <ac:chgData name="Andreas Lindbäck" userId="298f2694-e05a-4e58-9ac1-866db27c4628" providerId="ADAL" clId="{9D8922FC-E908-4E73-AFF2-6D6172C3856A}" dt="2023-10-10T21:11:12.186" v="7888" actId="1076"/>
          <ac:grpSpMkLst>
            <pc:docMk/>
            <pc:sldMk cId="326999955" sldId="1336"/>
            <ac:grpSpMk id="8" creationId="{C78E28CB-22A6-EE30-5309-94E983B25AA0}"/>
          </ac:grpSpMkLst>
        </pc:grpChg>
        <pc:grpChg chg="add del mod">
          <ac:chgData name="Andreas Lindbäck" userId="298f2694-e05a-4e58-9ac1-866db27c4628" providerId="ADAL" clId="{9D8922FC-E908-4E73-AFF2-6D6172C3856A}" dt="2023-10-10T09:14:13.570" v="2752" actId="478"/>
          <ac:grpSpMkLst>
            <pc:docMk/>
            <pc:sldMk cId="326999955" sldId="1336"/>
            <ac:grpSpMk id="11" creationId="{2D4DA2EA-AF5C-1399-928E-97F6076AEDF9}"/>
          </ac:grpSpMkLst>
        </pc:grpChg>
        <pc:grpChg chg="add mod">
          <ac:chgData name="Andreas Lindbäck" userId="298f2694-e05a-4e58-9ac1-866db27c4628" providerId="ADAL" clId="{9D8922FC-E908-4E73-AFF2-6D6172C3856A}" dt="2023-10-10T20:24:40.347" v="7799" actId="2711"/>
          <ac:grpSpMkLst>
            <pc:docMk/>
            <pc:sldMk cId="326999955" sldId="1336"/>
            <ac:grpSpMk id="14" creationId="{D07A8597-6DB0-8440-F2A7-00FBFAD750C7}"/>
          </ac:grpSpMkLst>
        </pc:grpChg>
        <pc:grpChg chg="add mod">
          <ac:chgData name="Andreas Lindbäck" userId="298f2694-e05a-4e58-9ac1-866db27c4628" providerId="ADAL" clId="{9D8922FC-E908-4E73-AFF2-6D6172C3856A}" dt="2023-10-10T20:24:40.347" v="7799" actId="2711"/>
          <ac:grpSpMkLst>
            <pc:docMk/>
            <pc:sldMk cId="326999955" sldId="1336"/>
            <ac:grpSpMk id="19" creationId="{7E531FDF-98B2-403D-2786-CF74EDC66F99}"/>
          </ac:grpSpMkLst>
        </pc:grpChg>
        <pc:graphicFrameChg chg="del">
          <ac:chgData name="Andreas Lindbäck" userId="298f2694-e05a-4e58-9ac1-866db27c4628" providerId="ADAL" clId="{9D8922FC-E908-4E73-AFF2-6D6172C3856A}" dt="2023-10-09T09:07:39.237" v="280" actId="478"/>
          <ac:graphicFrameMkLst>
            <pc:docMk/>
            <pc:sldMk cId="326999955" sldId="1336"/>
            <ac:graphicFrameMk id="3" creationId="{C30062EB-BE04-E779-2DFE-86FAD6AA2EAD}"/>
          </ac:graphicFrameMkLst>
        </pc:graphicFrameChg>
        <pc:graphicFrameChg chg="add mod">
          <ac:chgData name="Andreas Lindbäck" userId="298f2694-e05a-4e58-9ac1-866db27c4628" providerId="ADAL" clId="{9D8922FC-E908-4E73-AFF2-6D6172C3856A}" dt="2023-10-10T20:24:40.347" v="7799" actId="2711"/>
          <ac:graphicFrameMkLst>
            <pc:docMk/>
            <pc:sldMk cId="326999955" sldId="1336"/>
            <ac:graphicFrameMk id="4" creationId="{A013CF91-4E8C-66CF-7C45-7D948F270C64}"/>
          </ac:graphicFrameMkLst>
        </pc:graphicFrameChg>
        <pc:picChg chg="add mod">
          <ac:chgData name="Andreas Lindbäck" userId="298f2694-e05a-4e58-9ac1-866db27c4628" providerId="ADAL" clId="{9D8922FC-E908-4E73-AFF2-6D6172C3856A}" dt="2023-10-10T20:24:40.347" v="7799" actId="2711"/>
          <ac:picMkLst>
            <pc:docMk/>
            <pc:sldMk cId="326999955" sldId="1336"/>
            <ac:picMk id="22" creationId="{61C71331-E60D-C2F4-C9FF-BC358A2338E9}"/>
          </ac:picMkLst>
        </pc:picChg>
        <pc:cxnChg chg="mod">
          <ac:chgData name="Andreas Lindbäck" userId="298f2694-e05a-4e58-9ac1-866db27c4628" providerId="ADAL" clId="{9D8922FC-E908-4E73-AFF2-6D6172C3856A}" dt="2023-10-10T21:11:43.764" v="7892" actId="1076"/>
          <ac:cxnSpMkLst>
            <pc:docMk/>
            <pc:sldMk cId="326999955" sldId="1336"/>
            <ac:cxnSpMk id="7" creationId="{89A1F4E1-D8D3-FA7A-76FA-62F52BB7BD62}"/>
          </ac:cxnSpMkLst>
        </pc:cxnChg>
        <pc:cxnChg chg="mod">
          <ac:chgData name="Andreas Lindbäck" userId="298f2694-e05a-4e58-9ac1-866db27c4628" providerId="ADAL" clId="{9D8922FC-E908-4E73-AFF2-6D6172C3856A}" dt="2023-10-10T21:11:36.400" v="7891" actId="1076"/>
          <ac:cxnSpMkLst>
            <pc:docMk/>
            <pc:sldMk cId="326999955" sldId="1336"/>
            <ac:cxnSpMk id="10" creationId="{DFA94753-A170-130D-0F2A-102EDC0B97F3}"/>
          </ac:cxnSpMkLst>
        </pc:cxnChg>
        <pc:cxnChg chg="mod">
          <ac:chgData name="Andreas Lindbäck" userId="298f2694-e05a-4e58-9ac1-866db27c4628" providerId="ADAL" clId="{9D8922FC-E908-4E73-AFF2-6D6172C3856A}" dt="2023-10-09T09:09:21.789" v="289"/>
          <ac:cxnSpMkLst>
            <pc:docMk/>
            <pc:sldMk cId="326999955" sldId="1336"/>
            <ac:cxnSpMk id="13" creationId="{B3455E36-52D1-3185-E488-7C79D9D0B48B}"/>
          </ac:cxnSpMkLst>
        </pc:cxnChg>
        <pc:cxnChg chg="mod">
          <ac:chgData name="Andreas Lindbäck" userId="298f2694-e05a-4e58-9ac1-866db27c4628" providerId="ADAL" clId="{9D8922FC-E908-4E73-AFF2-6D6172C3856A}" dt="2023-10-10T21:11:59.793" v="7894" actId="1076"/>
          <ac:cxnSpMkLst>
            <pc:docMk/>
            <pc:sldMk cId="326999955" sldId="1336"/>
            <ac:cxnSpMk id="16" creationId="{3479C4FE-8331-77C5-7357-036A58FC9D2C}"/>
          </ac:cxnSpMkLst>
        </pc:cxnChg>
        <pc:cxnChg chg="mod">
          <ac:chgData name="Andreas Lindbäck" userId="298f2694-e05a-4e58-9ac1-866db27c4628" providerId="ADAL" clId="{9D8922FC-E908-4E73-AFF2-6D6172C3856A}" dt="2023-10-10T21:11:51.381" v="7893" actId="1076"/>
          <ac:cxnSpMkLst>
            <pc:docMk/>
            <pc:sldMk cId="326999955" sldId="1336"/>
            <ac:cxnSpMk id="21" creationId="{3D0ABAD2-6B34-EDEA-B9C9-0886AFDD438B}"/>
          </ac:cxnSpMkLst>
        </pc:cxnChg>
        <pc:cxnChg chg="add mod">
          <ac:chgData name="Andreas Lindbäck" userId="298f2694-e05a-4e58-9ac1-866db27c4628" providerId="ADAL" clId="{9D8922FC-E908-4E73-AFF2-6D6172C3856A}" dt="2023-10-10T20:24:40.347" v="7799" actId="2711"/>
          <ac:cxnSpMkLst>
            <pc:docMk/>
            <pc:sldMk cId="326999955" sldId="1336"/>
            <ac:cxnSpMk id="24" creationId="{57C0453E-B3B8-38AC-F2E3-9C435937066B}"/>
          </ac:cxnSpMkLst>
        </pc:cxnChg>
      </pc:sldChg>
      <pc:sldChg chg="addSp delSp modSp add del mod setBg">
        <pc:chgData name="Andreas Lindbäck" userId="298f2694-e05a-4e58-9ac1-866db27c4628" providerId="ADAL" clId="{9D8922FC-E908-4E73-AFF2-6D6172C3856A}" dt="2023-10-10T20:17:50.329" v="7763" actId="47"/>
        <pc:sldMkLst>
          <pc:docMk/>
          <pc:sldMk cId="1746202638" sldId="1337"/>
        </pc:sldMkLst>
        <pc:spChg chg="del">
          <ac:chgData name="Andreas Lindbäck" userId="298f2694-e05a-4e58-9ac1-866db27c4628" providerId="ADAL" clId="{9D8922FC-E908-4E73-AFF2-6D6172C3856A}" dt="2023-10-09T09:28:52.281" v="460" actId="478"/>
          <ac:spMkLst>
            <pc:docMk/>
            <pc:sldMk cId="1746202638" sldId="1337"/>
            <ac:spMk id="2" creationId="{AC2F724B-772E-49DB-87F6-53D572031446}"/>
          </ac:spMkLst>
        </pc:spChg>
        <pc:spChg chg="add del mod">
          <ac:chgData name="Andreas Lindbäck" userId="298f2694-e05a-4e58-9ac1-866db27c4628" providerId="ADAL" clId="{9D8922FC-E908-4E73-AFF2-6D6172C3856A}" dt="2023-10-09T09:28:38.273" v="457" actId="478"/>
          <ac:spMkLst>
            <pc:docMk/>
            <pc:sldMk cId="1746202638" sldId="1337"/>
            <ac:spMk id="4" creationId="{6CAE0747-2855-DBE3-A0CA-09A10F24AAA8}"/>
          </ac:spMkLst>
        </pc:spChg>
        <pc:spChg chg="add del mod">
          <ac:chgData name="Andreas Lindbäck" userId="298f2694-e05a-4e58-9ac1-866db27c4628" providerId="ADAL" clId="{9D8922FC-E908-4E73-AFF2-6D6172C3856A}" dt="2023-10-09T09:28:55.125" v="461" actId="478"/>
          <ac:spMkLst>
            <pc:docMk/>
            <pc:sldMk cId="1746202638" sldId="1337"/>
            <ac:spMk id="6" creationId="{E3A5EA22-F1E6-AA21-1014-49C77C549CC4}"/>
          </ac:spMkLst>
        </pc:spChg>
        <pc:picChg chg="del">
          <ac:chgData name="Andreas Lindbäck" userId="298f2694-e05a-4e58-9ac1-866db27c4628" providerId="ADAL" clId="{9D8922FC-E908-4E73-AFF2-6D6172C3856A}" dt="2023-10-09T09:28:36.192" v="456" actId="478"/>
          <ac:picMkLst>
            <pc:docMk/>
            <pc:sldMk cId="1746202638" sldId="1337"/>
            <ac:picMk id="15" creationId="{BE5732F8-A391-AC4F-B2F0-22CBE34635BF}"/>
          </ac:picMkLst>
        </pc:picChg>
        <pc:picChg chg="mod">
          <ac:chgData name="Andreas Lindbäck" userId="298f2694-e05a-4e58-9ac1-866db27c4628" providerId="ADAL" clId="{9D8922FC-E908-4E73-AFF2-6D6172C3856A}" dt="2023-10-09T09:29:12.154" v="468" actId="1076"/>
          <ac:picMkLst>
            <pc:docMk/>
            <pc:sldMk cId="1746202638" sldId="1337"/>
            <ac:picMk id="16" creationId="{C58B008B-A8D7-C9B1-AEA9-A8F73AE2AB82}"/>
          </ac:picMkLst>
        </pc:picChg>
      </pc:sldChg>
      <pc:sldChg chg="add del ord">
        <pc:chgData name="Andreas Lindbäck" userId="298f2694-e05a-4e58-9ac1-866db27c4628" providerId="ADAL" clId="{9D8922FC-E908-4E73-AFF2-6D6172C3856A}" dt="2023-10-10T20:18:29.382" v="7768" actId="47"/>
        <pc:sldMkLst>
          <pc:docMk/>
          <pc:sldMk cId="1892387276" sldId="1338"/>
        </pc:sldMkLst>
      </pc:sldChg>
      <pc:sldChg chg="modSp add mod ord modNotesTx">
        <pc:chgData name="Andreas Lindbäck" userId="298f2694-e05a-4e58-9ac1-866db27c4628" providerId="ADAL" clId="{9D8922FC-E908-4E73-AFF2-6D6172C3856A}" dt="2023-10-10T20:23:11.253" v="7790" actId="2711"/>
        <pc:sldMkLst>
          <pc:docMk/>
          <pc:sldMk cId="730950649" sldId="1339"/>
        </pc:sldMkLst>
        <pc:spChg chg="mod">
          <ac:chgData name="Andreas Lindbäck" userId="298f2694-e05a-4e58-9ac1-866db27c4628" providerId="ADAL" clId="{9D8922FC-E908-4E73-AFF2-6D6172C3856A}" dt="2023-10-10T20:23:02.590" v="7789" actId="2711"/>
          <ac:spMkLst>
            <pc:docMk/>
            <pc:sldMk cId="730950649" sldId="1339"/>
            <ac:spMk id="2" creationId="{BD3EADE1-4080-407E-AE95-D991F817C6B7}"/>
          </ac:spMkLst>
        </pc:spChg>
        <pc:spChg chg="mod">
          <ac:chgData name="Andreas Lindbäck" userId="298f2694-e05a-4e58-9ac1-866db27c4628" providerId="ADAL" clId="{9D8922FC-E908-4E73-AFF2-6D6172C3856A}" dt="2023-10-10T20:23:02.590" v="7789" actId="2711"/>
          <ac:spMkLst>
            <pc:docMk/>
            <pc:sldMk cId="730950649" sldId="1339"/>
            <ac:spMk id="4" creationId="{F19A9B81-F129-4E20-BBA2-0DAB22BFE16F}"/>
          </ac:spMkLst>
        </pc:spChg>
        <pc:spChg chg="mod">
          <ac:chgData name="Andreas Lindbäck" userId="298f2694-e05a-4e58-9ac1-866db27c4628" providerId="ADAL" clId="{9D8922FC-E908-4E73-AFF2-6D6172C3856A}" dt="2023-10-10T20:23:02.590" v="7789" actId="2711"/>
          <ac:spMkLst>
            <pc:docMk/>
            <pc:sldMk cId="730950649" sldId="1339"/>
            <ac:spMk id="6" creationId="{36ABB9AD-5B2F-7A13-804E-51D39134D292}"/>
          </ac:spMkLst>
        </pc:spChg>
      </pc:sldChg>
      <pc:sldChg chg="addSp delSp modSp add mod ord modNotesTx">
        <pc:chgData name="Andreas Lindbäck" userId="298f2694-e05a-4e58-9ac1-866db27c4628" providerId="ADAL" clId="{9D8922FC-E908-4E73-AFF2-6D6172C3856A}" dt="2023-10-10T20:23:30.088" v="7792" actId="2711"/>
        <pc:sldMkLst>
          <pc:docMk/>
          <pc:sldMk cId="1435736067" sldId="1340"/>
        </pc:sldMkLst>
        <pc:spChg chg="mod">
          <ac:chgData name="Andreas Lindbäck" userId="298f2694-e05a-4e58-9ac1-866db27c4628" providerId="ADAL" clId="{9D8922FC-E908-4E73-AFF2-6D6172C3856A}" dt="2023-10-10T20:23:21.531" v="7791" actId="2711"/>
          <ac:spMkLst>
            <pc:docMk/>
            <pc:sldMk cId="1435736067" sldId="1340"/>
            <ac:spMk id="2" creationId="{BD3EADE1-4080-407E-AE95-D991F817C6B7}"/>
          </ac:spMkLst>
        </pc:spChg>
        <pc:spChg chg="mod">
          <ac:chgData name="Andreas Lindbäck" userId="298f2694-e05a-4e58-9ac1-866db27c4628" providerId="ADAL" clId="{9D8922FC-E908-4E73-AFF2-6D6172C3856A}" dt="2023-10-10T20:23:21.531" v="7791" actId="2711"/>
          <ac:spMkLst>
            <pc:docMk/>
            <pc:sldMk cId="1435736067" sldId="1340"/>
            <ac:spMk id="4" creationId="{F19A9B81-F129-4E20-BBA2-0DAB22BFE16F}"/>
          </ac:spMkLst>
        </pc:spChg>
        <pc:spChg chg="add del">
          <ac:chgData name="Andreas Lindbäck" userId="298f2694-e05a-4e58-9ac1-866db27c4628" providerId="ADAL" clId="{9D8922FC-E908-4E73-AFF2-6D6172C3856A}" dt="2023-10-10T13:01:18.083" v="6043" actId="22"/>
          <ac:spMkLst>
            <pc:docMk/>
            <pc:sldMk cId="1435736067" sldId="1340"/>
            <ac:spMk id="5" creationId="{8ED818B8-6F06-0176-5B4C-A3856D2667E8}"/>
          </ac:spMkLst>
        </pc:spChg>
        <pc:spChg chg="mod">
          <ac:chgData name="Andreas Lindbäck" userId="298f2694-e05a-4e58-9ac1-866db27c4628" providerId="ADAL" clId="{9D8922FC-E908-4E73-AFF2-6D6172C3856A}" dt="2023-10-10T20:23:21.531" v="7791" actId="2711"/>
          <ac:spMkLst>
            <pc:docMk/>
            <pc:sldMk cId="1435736067" sldId="1340"/>
            <ac:spMk id="6" creationId="{36ABB9AD-5B2F-7A13-804E-51D39134D292}"/>
          </ac:spMkLst>
        </pc:spChg>
      </pc:sldChg>
      <pc:sldChg chg="modSp add del mod ord">
        <pc:chgData name="Andreas Lindbäck" userId="298f2694-e05a-4e58-9ac1-866db27c4628" providerId="ADAL" clId="{9D8922FC-E908-4E73-AFF2-6D6172C3856A}" dt="2023-10-10T20:18:26.705" v="7767" actId="47"/>
        <pc:sldMkLst>
          <pc:docMk/>
          <pc:sldMk cId="3715260157" sldId="1341"/>
        </pc:sldMkLst>
        <pc:spChg chg="mod">
          <ac:chgData name="Andreas Lindbäck" userId="298f2694-e05a-4e58-9ac1-866db27c4628" providerId="ADAL" clId="{9D8922FC-E908-4E73-AFF2-6D6172C3856A}" dt="2023-10-10T08:58:49.741" v="2736" actId="20577"/>
          <ac:spMkLst>
            <pc:docMk/>
            <pc:sldMk cId="3715260157" sldId="1341"/>
            <ac:spMk id="2" creationId="{BD3EADE1-4080-407E-AE95-D991F817C6B7}"/>
          </ac:spMkLst>
        </pc:spChg>
        <pc:spChg chg="mod">
          <ac:chgData name="Andreas Lindbäck" userId="298f2694-e05a-4e58-9ac1-866db27c4628" providerId="ADAL" clId="{9D8922FC-E908-4E73-AFF2-6D6172C3856A}" dt="2023-10-09T15:21:27.756" v="1715" actId="1076"/>
          <ac:spMkLst>
            <pc:docMk/>
            <pc:sldMk cId="3715260157" sldId="1341"/>
            <ac:spMk id="6" creationId="{36ABB9AD-5B2F-7A13-804E-51D39134D292}"/>
          </ac:spMkLst>
        </pc:spChg>
      </pc:sldChg>
      <pc:sldChg chg="modSp add mod ord modNotesTx">
        <pc:chgData name="Andreas Lindbäck" userId="298f2694-e05a-4e58-9ac1-866db27c4628" providerId="ADAL" clId="{9D8922FC-E908-4E73-AFF2-6D6172C3856A}" dt="2023-10-10T20:44:28.181" v="7840" actId="20577"/>
        <pc:sldMkLst>
          <pc:docMk/>
          <pc:sldMk cId="264569909" sldId="1342"/>
        </pc:sldMkLst>
        <pc:spChg chg="mod">
          <ac:chgData name="Andreas Lindbäck" userId="298f2694-e05a-4e58-9ac1-866db27c4628" providerId="ADAL" clId="{9D8922FC-E908-4E73-AFF2-6D6172C3856A}" dt="2023-10-10T20:44:28.181" v="7840" actId="20577"/>
          <ac:spMkLst>
            <pc:docMk/>
            <pc:sldMk cId="264569909" sldId="1342"/>
            <ac:spMk id="5" creationId="{B72D7DBB-76D5-5821-A4D8-6DF02B561EAB}"/>
          </ac:spMkLst>
        </pc:spChg>
      </pc:sldChg>
      <pc:sldChg chg="add del">
        <pc:chgData name="Andreas Lindbäck" userId="298f2694-e05a-4e58-9ac1-866db27c4628" providerId="ADAL" clId="{9D8922FC-E908-4E73-AFF2-6D6172C3856A}" dt="2023-10-10T10:22:03.010" v="3402" actId="47"/>
        <pc:sldMkLst>
          <pc:docMk/>
          <pc:sldMk cId="797511211" sldId="1343"/>
        </pc:sldMkLst>
      </pc:sldChg>
      <pc:sldChg chg="addSp delSp modSp add mod ord modClrScheme chgLayout modNotesTx">
        <pc:chgData name="Andreas Lindbäck" userId="298f2694-e05a-4e58-9ac1-866db27c4628" providerId="ADAL" clId="{9D8922FC-E908-4E73-AFF2-6D6172C3856A}" dt="2023-10-12T13:38:47.398" v="13104" actId="20577"/>
        <pc:sldMkLst>
          <pc:docMk/>
          <pc:sldMk cId="192244851" sldId="1344"/>
        </pc:sldMkLst>
        <pc:spChg chg="mod ord">
          <ac:chgData name="Andreas Lindbäck" userId="298f2694-e05a-4e58-9ac1-866db27c4628" providerId="ADAL" clId="{9D8922FC-E908-4E73-AFF2-6D6172C3856A}" dt="2023-10-10T21:08:15.815" v="7873" actId="1076"/>
          <ac:spMkLst>
            <pc:docMk/>
            <pc:sldMk cId="192244851" sldId="1344"/>
            <ac:spMk id="2" creationId="{BD3EADE1-4080-407E-AE95-D991F817C6B7}"/>
          </ac:spMkLst>
        </pc:spChg>
        <pc:spChg chg="add del mod ord">
          <ac:chgData name="Andreas Lindbäck" userId="298f2694-e05a-4e58-9ac1-866db27c4628" providerId="ADAL" clId="{9D8922FC-E908-4E73-AFF2-6D6172C3856A}" dt="2023-10-10T09:59:27.466" v="2793" actId="26606"/>
          <ac:spMkLst>
            <pc:docMk/>
            <pc:sldMk cId="192244851" sldId="1344"/>
            <ac:spMk id="3" creationId="{42DFDED3-73E5-896E-0036-8C1BD52D4E41}"/>
          </ac:spMkLst>
        </pc:spChg>
        <pc:spChg chg="mod ord">
          <ac:chgData name="Andreas Lindbäck" userId="298f2694-e05a-4e58-9ac1-866db27c4628" providerId="ADAL" clId="{9D8922FC-E908-4E73-AFF2-6D6172C3856A}" dt="2023-10-12T07:52:50.967" v="8061" actId="20577"/>
          <ac:spMkLst>
            <pc:docMk/>
            <pc:sldMk cId="192244851" sldId="1344"/>
            <ac:spMk id="4" creationId="{F19A9B81-F129-4E20-BBA2-0DAB22BFE16F}"/>
          </ac:spMkLst>
        </pc:spChg>
        <pc:spChg chg="del mod ord">
          <ac:chgData name="Andreas Lindbäck" userId="298f2694-e05a-4e58-9ac1-866db27c4628" providerId="ADAL" clId="{9D8922FC-E908-4E73-AFF2-6D6172C3856A}" dt="2023-10-10T09:59:35.320" v="2794" actId="478"/>
          <ac:spMkLst>
            <pc:docMk/>
            <pc:sldMk cId="192244851" sldId="1344"/>
            <ac:spMk id="6" creationId="{36ABB9AD-5B2F-7A13-804E-51D39134D292}"/>
          </ac:spMkLst>
        </pc:spChg>
        <pc:spChg chg="add del mod">
          <ac:chgData name="Andreas Lindbäck" userId="298f2694-e05a-4e58-9ac1-866db27c4628" providerId="ADAL" clId="{9D8922FC-E908-4E73-AFF2-6D6172C3856A}" dt="2023-10-10T10:31:59.946" v="3483" actId="26606"/>
          <ac:spMkLst>
            <pc:docMk/>
            <pc:sldMk cId="192244851" sldId="1344"/>
            <ac:spMk id="7" creationId="{14E7EA51-7358-0D49-0FB1-54281DFFBDD0}"/>
          </ac:spMkLst>
        </pc:spChg>
        <pc:picChg chg="add mod ord">
          <ac:chgData name="Andreas Lindbäck" userId="298f2694-e05a-4e58-9ac1-866db27c4628" providerId="ADAL" clId="{9D8922FC-E908-4E73-AFF2-6D6172C3856A}" dt="2023-10-10T14:59:11.547" v="6287" actId="26606"/>
          <ac:picMkLst>
            <pc:docMk/>
            <pc:sldMk cId="192244851" sldId="1344"/>
            <ac:picMk id="8" creationId="{358AECA5-D460-B28B-C2FB-CD64BFAB6116}"/>
          </ac:picMkLst>
        </pc:picChg>
      </pc:sldChg>
      <pc:sldChg chg="modSp add mod modNotesTx">
        <pc:chgData name="Andreas Lindbäck" userId="298f2694-e05a-4e58-9ac1-866db27c4628" providerId="ADAL" clId="{9D8922FC-E908-4E73-AFF2-6D6172C3856A}" dt="2023-10-10T20:24:09.877" v="7796" actId="2711"/>
        <pc:sldMkLst>
          <pc:docMk/>
          <pc:sldMk cId="1709412042" sldId="1345"/>
        </pc:sldMkLst>
        <pc:spChg chg="mod">
          <ac:chgData name="Andreas Lindbäck" userId="298f2694-e05a-4e58-9ac1-866db27c4628" providerId="ADAL" clId="{9D8922FC-E908-4E73-AFF2-6D6172C3856A}" dt="2023-10-10T20:24:02.604" v="7795" actId="2711"/>
          <ac:spMkLst>
            <pc:docMk/>
            <pc:sldMk cId="1709412042" sldId="1345"/>
            <ac:spMk id="2" creationId="{BD3EADE1-4080-407E-AE95-D991F817C6B7}"/>
          </ac:spMkLst>
        </pc:spChg>
        <pc:spChg chg="mod">
          <ac:chgData name="Andreas Lindbäck" userId="298f2694-e05a-4e58-9ac1-866db27c4628" providerId="ADAL" clId="{9D8922FC-E908-4E73-AFF2-6D6172C3856A}" dt="2023-10-10T20:24:02.604" v="7795" actId="2711"/>
          <ac:spMkLst>
            <pc:docMk/>
            <pc:sldMk cId="1709412042" sldId="1345"/>
            <ac:spMk id="4" creationId="{F19A9B81-F129-4E20-BBA2-0DAB22BFE16F}"/>
          </ac:spMkLst>
        </pc:spChg>
        <pc:spChg chg="mod">
          <ac:chgData name="Andreas Lindbäck" userId="298f2694-e05a-4e58-9ac1-866db27c4628" providerId="ADAL" clId="{9D8922FC-E908-4E73-AFF2-6D6172C3856A}" dt="2023-10-10T20:24:02.604" v="7795" actId="2711"/>
          <ac:spMkLst>
            <pc:docMk/>
            <pc:sldMk cId="1709412042" sldId="1345"/>
            <ac:spMk id="6" creationId="{36ABB9AD-5B2F-7A13-804E-51D39134D292}"/>
          </ac:spMkLst>
        </pc:spChg>
      </pc:sldChg>
      <pc:sldChg chg="addSp delSp modSp add mod ord modNotesTx">
        <pc:chgData name="Andreas Lindbäck" userId="298f2694-e05a-4e58-9ac1-866db27c4628" providerId="ADAL" clId="{9D8922FC-E908-4E73-AFF2-6D6172C3856A}" dt="2023-10-12T13:02:22.452" v="12869" actId="1076"/>
        <pc:sldMkLst>
          <pc:docMk/>
          <pc:sldMk cId="3361131537" sldId="1346"/>
        </pc:sldMkLst>
        <pc:spChg chg="add mod">
          <ac:chgData name="Andreas Lindbäck" userId="298f2694-e05a-4e58-9ac1-866db27c4628" providerId="ADAL" clId="{9D8922FC-E908-4E73-AFF2-6D6172C3856A}" dt="2023-10-12T13:02:22.452" v="12869" actId="1076"/>
          <ac:spMkLst>
            <pc:docMk/>
            <pc:sldMk cId="3361131537" sldId="1346"/>
            <ac:spMk id="2" creationId="{928B2641-3322-192D-78AF-43BD22B86051}"/>
          </ac:spMkLst>
        </pc:spChg>
        <pc:spChg chg="del">
          <ac:chgData name="Andreas Lindbäck" userId="298f2694-e05a-4e58-9ac1-866db27c4628" providerId="ADAL" clId="{9D8922FC-E908-4E73-AFF2-6D6172C3856A}" dt="2023-10-10T09:57:03.175" v="2771" actId="478"/>
          <ac:spMkLst>
            <pc:docMk/>
            <pc:sldMk cId="3361131537" sldId="1346"/>
            <ac:spMk id="5" creationId="{B72D7DBB-76D5-5821-A4D8-6DF02B561EAB}"/>
          </ac:spMkLst>
        </pc:spChg>
      </pc:sldChg>
      <pc:sldChg chg="addSp delSp modSp add mod modClrScheme chgLayout modNotesTx">
        <pc:chgData name="Andreas Lindbäck" userId="298f2694-e05a-4e58-9ac1-866db27c4628" providerId="ADAL" clId="{9D8922FC-E908-4E73-AFF2-6D6172C3856A}" dt="2023-10-13T07:27:12.773" v="13658" actId="20577"/>
        <pc:sldMkLst>
          <pc:docMk/>
          <pc:sldMk cId="4054953956" sldId="1347"/>
        </pc:sldMkLst>
        <pc:spChg chg="mod ord">
          <ac:chgData name="Andreas Lindbäck" userId="298f2694-e05a-4e58-9ac1-866db27c4628" providerId="ADAL" clId="{9D8922FC-E908-4E73-AFF2-6D6172C3856A}" dt="2023-10-10T20:22:39.118" v="7787" actId="2711"/>
          <ac:spMkLst>
            <pc:docMk/>
            <pc:sldMk cId="4054953956" sldId="1347"/>
            <ac:spMk id="2" creationId="{BD3EADE1-4080-407E-AE95-D991F817C6B7}"/>
          </ac:spMkLst>
        </pc:spChg>
        <pc:spChg chg="mod ord">
          <ac:chgData name="Andreas Lindbäck" userId="298f2694-e05a-4e58-9ac1-866db27c4628" providerId="ADAL" clId="{9D8922FC-E908-4E73-AFF2-6D6172C3856A}" dt="2023-10-10T20:22:39.118" v="7787" actId="2711"/>
          <ac:spMkLst>
            <pc:docMk/>
            <pc:sldMk cId="4054953956" sldId="1347"/>
            <ac:spMk id="4" creationId="{F19A9B81-F129-4E20-BBA2-0DAB22BFE16F}"/>
          </ac:spMkLst>
        </pc:spChg>
        <pc:spChg chg="add del mod">
          <ac:chgData name="Andreas Lindbäck" userId="298f2694-e05a-4e58-9ac1-866db27c4628" providerId="ADAL" clId="{9D8922FC-E908-4E73-AFF2-6D6172C3856A}" dt="2023-10-10T10:19:52.811" v="3355" actId="478"/>
          <ac:spMkLst>
            <pc:docMk/>
            <pc:sldMk cId="4054953956" sldId="1347"/>
            <ac:spMk id="5" creationId="{2A1BFADF-36E4-936E-A6ED-9B7A0136FB0E}"/>
          </ac:spMkLst>
        </pc:spChg>
        <pc:spChg chg="del mod">
          <ac:chgData name="Andreas Lindbäck" userId="298f2694-e05a-4e58-9ac1-866db27c4628" providerId="ADAL" clId="{9D8922FC-E908-4E73-AFF2-6D6172C3856A}" dt="2023-10-10T10:19:49.150" v="3354" actId="478"/>
          <ac:spMkLst>
            <pc:docMk/>
            <pc:sldMk cId="4054953956" sldId="1347"/>
            <ac:spMk id="7" creationId="{14E7EA51-7358-0D49-0FB1-54281DFFBDD0}"/>
          </ac:spMkLst>
        </pc:spChg>
        <pc:picChg chg="add mod ord">
          <ac:chgData name="Andreas Lindbäck" userId="298f2694-e05a-4e58-9ac1-866db27c4628" providerId="ADAL" clId="{9D8922FC-E908-4E73-AFF2-6D6172C3856A}" dt="2023-10-10T11:12:25.314" v="3815" actId="1076"/>
          <ac:picMkLst>
            <pc:docMk/>
            <pc:sldMk cId="4054953956" sldId="1347"/>
            <ac:picMk id="6" creationId="{DDF3347E-572E-9611-8402-E5C002A05242}"/>
          </ac:picMkLst>
        </pc:picChg>
      </pc:sldChg>
      <pc:sldChg chg="addSp delSp modSp add mod modClrScheme chgLayout modNotesTx">
        <pc:chgData name="Andreas Lindbäck" userId="298f2694-e05a-4e58-9ac1-866db27c4628" providerId="ADAL" clId="{9D8922FC-E908-4E73-AFF2-6D6172C3856A}" dt="2023-10-10T20:48:26.207" v="7867" actId="20577"/>
        <pc:sldMkLst>
          <pc:docMk/>
          <pc:sldMk cId="2624477566" sldId="1348"/>
        </pc:sldMkLst>
        <pc:spChg chg="mod">
          <ac:chgData name="Andreas Lindbäck" userId="298f2694-e05a-4e58-9ac1-866db27c4628" providerId="ADAL" clId="{9D8922FC-E908-4E73-AFF2-6D6172C3856A}" dt="2023-10-10T20:23:42.429" v="7793" actId="2711"/>
          <ac:spMkLst>
            <pc:docMk/>
            <pc:sldMk cId="2624477566" sldId="1348"/>
            <ac:spMk id="2" creationId="{BD3EADE1-4080-407E-AE95-D991F817C6B7}"/>
          </ac:spMkLst>
        </pc:spChg>
        <pc:spChg chg="add mod">
          <ac:chgData name="Andreas Lindbäck" userId="298f2694-e05a-4e58-9ac1-866db27c4628" providerId="ADAL" clId="{9D8922FC-E908-4E73-AFF2-6D6172C3856A}" dt="2023-10-10T20:23:42.429" v="7793" actId="2711"/>
          <ac:spMkLst>
            <pc:docMk/>
            <pc:sldMk cId="2624477566" sldId="1348"/>
            <ac:spMk id="3" creationId="{B05329BC-0A53-D8DA-D00E-B3D19FD2AFC5}"/>
          </ac:spMkLst>
        </pc:spChg>
        <pc:spChg chg="mod ord">
          <ac:chgData name="Andreas Lindbäck" userId="298f2694-e05a-4e58-9ac1-866db27c4628" providerId="ADAL" clId="{9D8922FC-E908-4E73-AFF2-6D6172C3856A}" dt="2023-10-10T20:23:42.429" v="7793" actId="2711"/>
          <ac:spMkLst>
            <pc:docMk/>
            <pc:sldMk cId="2624477566" sldId="1348"/>
            <ac:spMk id="4" creationId="{F19A9B81-F129-4E20-BBA2-0DAB22BFE16F}"/>
          </ac:spMkLst>
        </pc:spChg>
        <pc:spChg chg="add del mod">
          <ac:chgData name="Andreas Lindbäck" userId="298f2694-e05a-4e58-9ac1-866db27c4628" providerId="ADAL" clId="{9D8922FC-E908-4E73-AFF2-6D6172C3856A}" dt="2023-10-10T10:38:36.319" v="3530" actId="478"/>
          <ac:spMkLst>
            <pc:docMk/>
            <pc:sldMk cId="2624477566" sldId="1348"/>
            <ac:spMk id="5" creationId="{35895A41-29D8-10CC-D7F9-33DBC8433B6D}"/>
          </ac:spMkLst>
        </pc:spChg>
        <pc:spChg chg="add mod">
          <ac:chgData name="Andreas Lindbäck" userId="298f2694-e05a-4e58-9ac1-866db27c4628" providerId="ADAL" clId="{9D8922FC-E908-4E73-AFF2-6D6172C3856A}" dt="2023-10-10T20:48:10.670" v="7850" actId="20577"/>
          <ac:spMkLst>
            <pc:docMk/>
            <pc:sldMk cId="2624477566" sldId="1348"/>
            <ac:spMk id="7" creationId="{4AAA16A6-49DD-CF50-EA8B-9AB6D6B04F56}"/>
          </ac:spMkLst>
        </pc:spChg>
        <pc:picChg chg="add del mod ord">
          <ac:chgData name="Andreas Lindbäck" userId="298f2694-e05a-4e58-9ac1-866db27c4628" providerId="ADAL" clId="{9D8922FC-E908-4E73-AFF2-6D6172C3856A}" dt="2023-10-10T10:37:58.176" v="3524" actId="478"/>
          <ac:picMkLst>
            <pc:docMk/>
            <pc:sldMk cId="2624477566" sldId="1348"/>
            <ac:picMk id="6" creationId="{DDF3347E-572E-9611-8402-E5C002A05242}"/>
          </ac:picMkLst>
        </pc:picChg>
      </pc:sldChg>
    </pc:docChg>
  </pc:docChgLst>
  <pc:docChgLst>
    <pc:chgData name="Andreas Lindbäck" userId="298f2694-e05a-4e58-9ac1-866db27c4628" providerId="ADAL" clId="{483A7F4D-1D96-4FD6-B937-C5930AD11F94}"/>
    <pc:docChg chg="undo custSel addSld delSld modSld modSection">
      <pc:chgData name="Andreas Lindbäck" userId="298f2694-e05a-4e58-9ac1-866db27c4628" providerId="ADAL" clId="{483A7F4D-1D96-4FD6-B937-C5930AD11F94}" dt="2023-10-16T06:54:11.188" v="2556" actId="113"/>
      <pc:docMkLst>
        <pc:docMk/>
      </pc:docMkLst>
      <pc:sldChg chg="addSp delSp modSp mod">
        <pc:chgData name="Andreas Lindbäck" userId="298f2694-e05a-4e58-9ac1-866db27c4628" providerId="ADAL" clId="{483A7F4D-1D96-4FD6-B937-C5930AD11F94}" dt="2023-10-13T11:23:56.757" v="149" actId="1076"/>
        <pc:sldMkLst>
          <pc:docMk/>
          <pc:sldMk cId="2665692141" sldId="1325"/>
        </pc:sldMkLst>
        <pc:spChg chg="mod">
          <ac:chgData name="Andreas Lindbäck" userId="298f2694-e05a-4e58-9ac1-866db27c4628" providerId="ADAL" clId="{483A7F4D-1D96-4FD6-B937-C5930AD11F94}" dt="2023-10-13T11:15:02.741" v="9" actId="208"/>
          <ac:spMkLst>
            <pc:docMk/>
            <pc:sldMk cId="2665692141" sldId="1325"/>
            <ac:spMk id="4" creationId="{5E52ACCE-D7FA-4B7C-0574-BA63E981AD7B}"/>
          </ac:spMkLst>
        </pc:spChg>
        <pc:spChg chg="mod">
          <ac:chgData name="Andreas Lindbäck" userId="298f2694-e05a-4e58-9ac1-866db27c4628" providerId="ADAL" clId="{483A7F4D-1D96-4FD6-B937-C5930AD11F94}" dt="2023-10-13T11:23:56.757" v="149" actId="1076"/>
          <ac:spMkLst>
            <pc:docMk/>
            <pc:sldMk cId="2665692141" sldId="1325"/>
            <ac:spMk id="5" creationId="{B72D7DBB-76D5-5821-A4D8-6DF02B561EAB}"/>
          </ac:spMkLst>
        </pc:spChg>
        <pc:spChg chg="mod">
          <ac:chgData name="Andreas Lindbäck" userId="298f2694-e05a-4e58-9ac1-866db27c4628" providerId="ADAL" clId="{483A7F4D-1D96-4FD6-B937-C5930AD11F94}" dt="2023-10-13T11:14:06.154" v="6" actId="207"/>
          <ac:spMkLst>
            <pc:docMk/>
            <pc:sldMk cId="2665692141" sldId="1325"/>
            <ac:spMk id="8" creationId="{CC8B3936-1690-1494-69D8-9CBC5134BC9B}"/>
          </ac:spMkLst>
        </pc:spChg>
        <pc:spChg chg="mod">
          <ac:chgData name="Andreas Lindbäck" userId="298f2694-e05a-4e58-9ac1-866db27c4628" providerId="ADAL" clId="{483A7F4D-1D96-4FD6-B937-C5930AD11F94}" dt="2023-10-13T11:17:15.154" v="18" actId="20577"/>
          <ac:spMkLst>
            <pc:docMk/>
            <pc:sldMk cId="2665692141" sldId="1325"/>
            <ac:spMk id="11" creationId="{56A69060-7B63-FD69-AD03-DBF8FF72D09F}"/>
          </ac:spMkLst>
        </pc:spChg>
        <pc:spChg chg="add mod">
          <ac:chgData name="Andreas Lindbäck" userId="298f2694-e05a-4e58-9ac1-866db27c4628" providerId="ADAL" clId="{483A7F4D-1D96-4FD6-B937-C5930AD11F94}" dt="2023-10-13T11:23:41.456" v="148" actId="1076"/>
          <ac:spMkLst>
            <pc:docMk/>
            <pc:sldMk cId="2665692141" sldId="1325"/>
            <ac:spMk id="14" creationId="{00D85AC7-840A-CDFA-7123-4214628FEDB0}"/>
          </ac:spMkLst>
        </pc:spChg>
        <pc:spChg chg="mod">
          <ac:chgData name="Andreas Lindbäck" userId="298f2694-e05a-4e58-9ac1-866db27c4628" providerId="ADAL" clId="{483A7F4D-1D96-4FD6-B937-C5930AD11F94}" dt="2023-10-13T11:15:38.162" v="13" actId="207"/>
          <ac:spMkLst>
            <pc:docMk/>
            <pc:sldMk cId="2665692141" sldId="1325"/>
            <ac:spMk id="16" creationId="{756F417E-A494-B05A-F446-68945EDAA0AE}"/>
          </ac:spMkLst>
        </pc:spChg>
        <pc:spChg chg="mod">
          <ac:chgData name="Andreas Lindbäck" userId="298f2694-e05a-4e58-9ac1-866db27c4628" providerId="ADAL" clId="{483A7F4D-1D96-4FD6-B937-C5930AD11F94}" dt="2023-10-13T11:19:27.127" v="57" actId="20577"/>
          <ac:spMkLst>
            <pc:docMk/>
            <pc:sldMk cId="2665692141" sldId="1325"/>
            <ac:spMk id="19" creationId="{3964F9F9-0747-0ACD-A638-6E6062889A85}"/>
          </ac:spMkLst>
        </pc:spChg>
        <pc:spChg chg="mod">
          <ac:chgData name="Andreas Lindbäck" userId="298f2694-e05a-4e58-9ac1-866db27c4628" providerId="ADAL" clId="{483A7F4D-1D96-4FD6-B937-C5930AD11F94}" dt="2023-10-13T11:20:05.403" v="86" actId="20577"/>
          <ac:spMkLst>
            <pc:docMk/>
            <pc:sldMk cId="2665692141" sldId="1325"/>
            <ac:spMk id="22" creationId="{9E642E9E-2D48-D8CE-8727-066F6C87AC00}"/>
          </ac:spMkLst>
        </pc:spChg>
        <pc:spChg chg="mod">
          <ac:chgData name="Andreas Lindbäck" userId="298f2694-e05a-4e58-9ac1-866db27c4628" providerId="ADAL" clId="{483A7F4D-1D96-4FD6-B937-C5930AD11F94}" dt="2023-10-13T11:20:42.323" v="114" actId="20577"/>
          <ac:spMkLst>
            <pc:docMk/>
            <pc:sldMk cId="2665692141" sldId="1325"/>
            <ac:spMk id="25" creationId="{0FFD8FFE-E6EA-A1B8-0933-A2A05AB1B074}"/>
          </ac:spMkLst>
        </pc:spChg>
        <pc:grpChg chg="add del mod">
          <ac:chgData name="Andreas Lindbäck" userId="298f2694-e05a-4e58-9ac1-866db27c4628" providerId="ADAL" clId="{483A7F4D-1D96-4FD6-B937-C5930AD11F94}" dt="2023-10-13T11:17:13.607" v="17" actId="478"/>
          <ac:grpSpMkLst>
            <pc:docMk/>
            <pc:sldMk cId="2665692141" sldId="1325"/>
            <ac:grpSpMk id="3" creationId="{FF24C637-9382-C9E7-4CA7-6A35B996B431}"/>
          </ac:grpSpMkLst>
        </pc:grpChg>
        <pc:grpChg chg="add mod">
          <ac:chgData name="Andreas Lindbäck" userId="298f2694-e05a-4e58-9ac1-866db27c4628" providerId="ADAL" clId="{483A7F4D-1D96-4FD6-B937-C5930AD11F94}" dt="2023-10-13T11:23:41.456" v="148" actId="1076"/>
          <ac:grpSpMkLst>
            <pc:docMk/>
            <pc:sldMk cId="2665692141" sldId="1325"/>
            <ac:grpSpMk id="7" creationId="{57E59ABA-3A1B-4A45-AF3E-BE515B787A97}"/>
          </ac:grpSpMkLst>
        </pc:grpChg>
        <pc:grpChg chg="add del mod">
          <ac:chgData name="Andreas Lindbäck" userId="298f2694-e05a-4e58-9ac1-866db27c4628" providerId="ADAL" clId="{483A7F4D-1D96-4FD6-B937-C5930AD11F94}" dt="2023-10-13T11:17:21.713" v="19" actId="478"/>
          <ac:grpSpMkLst>
            <pc:docMk/>
            <pc:sldMk cId="2665692141" sldId="1325"/>
            <ac:grpSpMk id="10" creationId="{484EAC22-A31B-4490-CF10-9F5B408540E8}"/>
          </ac:grpSpMkLst>
        </pc:grpChg>
        <pc:grpChg chg="add del mod">
          <ac:chgData name="Andreas Lindbäck" userId="298f2694-e05a-4e58-9ac1-866db27c4628" providerId="ADAL" clId="{483A7F4D-1D96-4FD6-B937-C5930AD11F94}" dt="2023-10-13T11:17:28.014" v="20" actId="478"/>
          <ac:grpSpMkLst>
            <pc:docMk/>
            <pc:sldMk cId="2665692141" sldId="1325"/>
            <ac:grpSpMk id="15" creationId="{FC7A1FA9-A506-40FF-A272-67280743B18A}"/>
          </ac:grpSpMkLst>
        </pc:grpChg>
        <pc:grpChg chg="add mod">
          <ac:chgData name="Andreas Lindbäck" userId="298f2694-e05a-4e58-9ac1-866db27c4628" providerId="ADAL" clId="{483A7F4D-1D96-4FD6-B937-C5930AD11F94}" dt="2023-10-13T11:23:41.456" v="148" actId="1076"/>
          <ac:grpSpMkLst>
            <pc:docMk/>
            <pc:sldMk cId="2665692141" sldId="1325"/>
            <ac:grpSpMk id="18" creationId="{B475ECEB-934A-BB24-5C9B-60D223D47755}"/>
          </ac:grpSpMkLst>
        </pc:grpChg>
        <pc:grpChg chg="add mod">
          <ac:chgData name="Andreas Lindbäck" userId="298f2694-e05a-4e58-9ac1-866db27c4628" providerId="ADAL" clId="{483A7F4D-1D96-4FD6-B937-C5930AD11F94}" dt="2023-10-13T11:23:41.456" v="148" actId="1076"/>
          <ac:grpSpMkLst>
            <pc:docMk/>
            <pc:sldMk cId="2665692141" sldId="1325"/>
            <ac:grpSpMk id="21" creationId="{9DF9430A-1464-00F5-93F9-8AE19C02EFEA}"/>
          </ac:grpSpMkLst>
        </pc:grpChg>
        <pc:grpChg chg="add mod">
          <ac:chgData name="Andreas Lindbäck" userId="298f2694-e05a-4e58-9ac1-866db27c4628" providerId="ADAL" clId="{483A7F4D-1D96-4FD6-B937-C5930AD11F94}" dt="2023-10-13T11:23:41.456" v="148" actId="1076"/>
          <ac:grpSpMkLst>
            <pc:docMk/>
            <pc:sldMk cId="2665692141" sldId="1325"/>
            <ac:grpSpMk id="24" creationId="{FF4CA63B-EB7C-6B30-E08C-895C44A7E03B}"/>
          </ac:grpSpMkLst>
        </pc:grpChg>
        <pc:graphicFrameChg chg="add mod">
          <ac:chgData name="Andreas Lindbäck" userId="298f2694-e05a-4e58-9ac1-866db27c4628" providerId="ADAL" clId="{483A7F4D-1D96-4FD6-B937-C5930AD11F94}" dt="2023-10-13T11:23:41.456" v="148" actId="1076"/>
          <ac:graphicFrameMkLst>
            <pc:docMk/>
            <pc:sldMk cId="2665692141" sldId="1325"/>
            <ac:graphicFrameMk id="2" creationId="{377CC945-AAB6-3B77-770F-126DC8249545}"/>
          </ac:graphicFrameMkLst>
        </pc:graphicFrameChg>
        <pc:cxnChg chg="mod">
          <ac:chgData name="Andreas Lindbäck" userId="298f2694-e05a-4e58-9ac1-866db27c4628" providerId="ADAL" clId="{483A7F4D-1D96-4FD6-B937-C5930AD11F94}" dt="2023-10-13T11:15:02.741" v="9" actId="208"/>
          <ac:cxnSpMkLst>
            <pc:docMk/>
            <pc:sldMk cId="2665692141" sldId="1325"/>
            <ac:cxnSpMk id="6" creationId="{F340BB4F-557D-B48B-8A09-4A717F85FC5A}"/>
          </ac:cxnSpMkLst>
        </pc:cxnChg>
        <pc:cxnChg chg="mod">
          <ac:chgData name="Andreas Lindbäck" userId="298f2694-e05a-4e58-9ac1-866db27c4628" providerId="ADAL" clId="{483A7F4D-1D96-4FD6-B937-C5930AD11F94}" dt="2023-10-13T11:14:45.596" v="8" actId="208"/>
          <ac:cxnSpMkLst>
            <pc:docMk/>
            <pc:sldMk cId="2665692141" sldId="1325"/>
            <ac:cxnSpMk id="9" creationId="{D9133AFA-DA61-E7F7-8B19-B2937E7C10E0}"/>
          </ac:cxnSpMkLst>
        </pc:cxnChg>
        <pc:cxnChg chg="mod">
          <ac:chgData name="Andreas Lindbäck" userId="298f2694-e05a-4e58-9ac1-866db27c4628" providerId="ADAL" clId="{483A7F4D-1D96-4FD6-B937-C5930AD11F94}" dt="2023-10-13T11:16:31.534" v="15" actId="208"/>
          <ac:cxnSpMkLst>
            <pc:docMk/>
            <pc:sldMk cId="2665692141" sldId="1325"/>
            <ac:cxnSpMk id="12" creationId="{C6ED836E-873D-F6FE-A76A-ACF01D604C57}"/>
          </ac:cxnSpMkLst>
        </pc:cxnChg>
        <pc:cxnChg chg="add mod">
          <ac:chgData name="Andreas Lindbäck" userId="298f2694-e05a-4e58-9ac1-866db27c4628" providerId="ADAL" clId="{483A7F4D-1D96-4FD6-B937-C5930AD11F94}" dt="2023-10-13T11:23:41.456" v="148" actId="1076"/>
          <ac:cxnSpMkLst>
            <pc:docMk/>
            <pc:sldMk cId="2665692141" sldId="1325"/>
            <ac:cxnSpMk id="13" creationId="{B8909CDD-CAEF-AE1E-5C61-DA74907FB885}"/>
          </ac:cxnSpMkLst>
        </pc:cxnChg>
        <pc:cxnChg chg="mod">
          <ac:chgData name="Andreas Lindbäck" userId="298f2694-e05a-4e58-9ac1-866db27c4628" providerId="ADAL" clId="{483A7F4D-1D96-4FD6-B937-C5930AD11F94}" dt="2023-10-13T11:15:33.526" v="12" actId="208"/>
          <ac:cxnSpMkLst>
            <pc:docMk/>
            <pc:sldMk cId="2665692141" sldId="1325"/>
            <ac:cxnSpMk id="17" creationId="{D7D310A3-7C1E-673F-6E56-DCA2CB6B0CCD}"/>
          </ac:cxnSpMkLst>
        </pc:cxnChg>
        <pc:cxnChg chg="mod">
          <ac:chgData name="Andreas Lindbäck" userId="298f2694-e05a-4e58-9ac1-866db27c4628" providerId="ADAL" clId="{483A7F4D-1D96-4FD6-B937-C5930AD11F94}" dt="2023-10-13T11:17:33.859" v="21"/>
          <ac:cxnSpMkLst>
            <pc:docMk/>
            <pc:sldMk cId="2665692141" sldId="1325"/>
            <ac:cxnSpMk id="20" creationId="{80A5C292-A284-F749-B9AC-4C270A3EEB08}"/>
          </ac:cxnSpMkLst>
        </pc:cxnChg>
        <pc:cxnChg chg="mod">
          <ac:chgData name="Andreas Lindbäck" userId="298f2694-e05a-4e58-9ac1-866db27c4628" providerId="ADAL" clId="{483A7F4D-1D96-4FD6-B937-C5930AD11F94}" dt="2023-10-13T11:17:35.080" v="22"/>
          <ac:cxnSpMkLst>
            <pc:docMk/>
            <pc:sldMk cId="2665692141" sldId="1325"/>
            <ac:cxnSpMk id="23" creationId="{B35BC780-491E-38E1-2862-9CB5992E9F0E}"/>
          </ac:cxnSpMkLst>
        </pc:cxnChg>
        <pc:cxnChg chg="mod">
          <ac:chgData name="Andreas Lindbäck" userId="298f2694-e05a-4e58-9ac1-866db27c4628" providerId="ADAL" clId="{483A7F4D-1D96-4FD6-B937-C5930AD11F94}" dt="2023-10-13T11:17:36.547" v="23"/>
          <ac:cxnSpMkLst>
            <pc:docMk/>
            <pc:sldMk cId="2665692141" sldId="1325"/>
            <ac:cxnSpMk id="26" creationId="{7E74F3DB-96E6-F6D1-620F-B2DB0B681C72}"/>
          </ac:cxnSpMkLst>
        </pc:cxnChg>
      </pc:sldChg>
      <pc:sldChg chg="del">
        <pc:chgData name="Andreas Lindbäck" userId="298f2694-e05a-4e58-9ac1-866db27c4628" providerId="ADAL" clId="{483A7F4D-1D96-4FD6-B937-C5930AD11F94}" dt="2023-10-13T11:49:43.811" v="647" actId="47"/>
        <pc:sldMkLst>
          <pc:docMk/>
          <pc:sldMk cId="2592528076" sldId="1327"/>
        </pc:sldMkLst>
      </pc:sldChg>
      <pc:sldChg chg="del">
        <pc:chgData name="Andreas Lindbäck" userId="298f2694-e05a-4e58-9ac1-866db27c4628" providerId="ADAL" clId="{483A7F4D-1D96-4FD6-B937-C5930AD11F94}" dt="2023-10-13T11:24:48.663" v="150" actId="47"/>
        <pc:sldMkLst>
          <pc:docMk/>
          <pc:sldMk cId="326999955" sldId="1336"/>
        </pc:sldMkLst>
      </pc:sldChg>
      <pc:sldChg chg="modNotesTx">
        <pc:chgData name="Andreas Lindbäck" userId="298f2694-e05a-4e58-9ac1-866db27c4628" providerId="ADAL" clId="{483A7F4D-1D96-4FD6-B937-C5930AD11F94}" dt="2023-10-16T06:45:58.317" v="2498" actId="12"/>
        <pc:sldMkLst>
          <pc:docMk/>
          <pc:sldMk cId="1435736067" sldId="1340"/>
        </pc:sldMkLst>
      </pc:sldChg>
      <pc:sldChg chg="modSp mod modNotesTx">
        <pc:chgData name="Andreas Lindbäck" userId="298f2694-e05a-4e58-9ac1-866db27c4628" providerId="ADAL" clId="{483A7F4D-1D96-4FD6-B937-C5930AD11F94}" dt="2023-10-13T12:10:00.375" v="1801" actId="20577"/>
        <pc:sldMkLst>
          <pc:docMk/>
          <pc:sldMk cId="1709412042" sldId="1345"/>
        </pc:sldMkLst>
        <pc:spChg chg="mod">
          <ac:chgData name="Andreas Lindbäck" userId="298f2694-e05a-4e58-9ac1-866db27c4628" providerId="ADAL" clId="{483A7F4D-1D96-4FD6-B937-C5930AD11F94}" dt="2023-10-13T11:48:35.656" v="642" actId="122"/>
          <ac:spMkLst>
            <pc:docMk/>
            <pc:sldMk cId="1709412042" sldId="1345"/>
            <ac:spMk id="6" creationId="{36ABB9AD-5B2F-7A13-804E-51D39134D292}"/>
          </ac:spMkLst>
        </pc:spChg>
      </pc:sldChg>
      <pc:sldChg chg="addSp delSp modSp mod delAnim modAnim modNotesTx">
        <pc:chgData name="Andreas Lindbäck" userId="298f2694-e05a-4e58-9ac1-866db27c4628" providerId="ADAL" clId="{483A7F4D-1D96-4FD6-B937-C5930AD11F94}" dt="2023-10-16T06:51:07.217" v="2526" actId="478"/>
        <pc:sldMkLst>
          <pc:docMk/>
          <pc:sldMk cId="3361131537" sldId="1346"/>
        </pc:sldMkLst>
        <pc:spChg chg="add del mod">
          <ac:chgData name="Andreas Lindbäck" userId="298f2694-e05a-4e58-9ac1-866db27c4628" providerId="ADAL" clId="{483A7F4D-1D96-4FD6-B937-C5930AD11F94}" dt="2023-10-13T11:29:19.423" v="170"/>
          <ac:spMkLst>
            <pc:docMk/>
            <pc:sldMk cId="3361131537" sldId="1346"/>
            <ac:spMk id="3" creationId="{3EB3BF28-31F3-897B-822E-6C287CE6F8A2}"/>
          </ac:spMkLst>
        </pc:spChg>
        <pc:spChg chg="add del mod">
          <ac:chgData name="Andreas Lindbäck" userId="298f2694-e05a-4e58-9ac1-866db27c4628" providerId="ADAL" clId="{483A7F4D-1D96-4FD6-B937-C5930AD11F94}" dt="2023-10-16T06:51:07.217" v="2526" actId="478"/>
          <ac:spMkLst>
            <pc:docMk/>
            <pc:sldMk cId="3361131537" sldId="1346"/>
            <ac:spMk id="4" creationId="{C7F07E24-D36A-D2A0-13A1-375EF4F755BE}"/>
          </ac:spMkLst>
        </pc:spChg>
      </pc:sldChg>
      <pc:sldChg chg="addSp delSp modSp add mod delAnim modAnim modNotesTx">
        <pc:chgData name="Andreas Lindbäck" userId="298f2694-e05a-4e58-9ac1-866db27c4628" providerId="ADAL" clId="{483A7F4D-1D96-4FD6-B937-C5930AD11F94}" dt="2023-10-16T06:54:11.188" v="2556" actId="113"/>
        <pc:sldMkLst>
          <pc:docMk/>
          <pc:sldMk cId="3227681326" sldId="1349"/>
        </pc:sldMkLst>
        <pc:spChg chg="mod">
          <ac:chgData name="Andreas Lindbäck" userId="298f2694-e05a-4e58-9ac1-866db27c4628" providerId="ADAL" clId="{483A7F4D-1D96-4FD6-B937-C5930AD11F94}" dt="2023-10-13T13:36:29.637" v="2492" actId="1076"/>
          <ac:spMkLst>
            <pc:docMk/>
            <pc:sldMk cId="3227681326" sldId="1349"/>
            <ac:spMk id="2" creationId="{928B2641-3322-192D-78AF-43BD22B86051}"/>
          </ac:spMkLst>
        </pc:spChg>
        <pc:spChg chg="add mod">
          <ac:chgData name="Andreas Lindbäck" userId="298f2694-e05a-4e58-9ac1-866db27c4628" providerId="ADAL" clId="{483A7F4D-1D96-4FD6-B937-C5930AD11F94}" dt="2023-10-13T13:36:36.162" v="2493" actId="1076"/>
          <ac:spMkLst>
            <pc:docMk/>
            <pc:sldMk cId="3227681326" sldId="1349"/>
            <ac:spMk id="3" creationId="{5DA518B5-7C81-D746-195D-C744B4833186}"/>
          </ac:spMkLst>
        </pc:spChg>
        <pc:spChg chg="del mod">
          <ac:chgData name="Andreas Lindbäck" userId="298f2694-e05a-4e58-9ac1-866db27c4628" providerId="ADAL" clId="{483A7F4D-1D96-4FD6-B937-C5930AD11F94}" dt="2023-10-13T13:35:40.861" v="2488"/>
          <ac:spMkLst>
            <pc:docMk/>
            <pc:sldMk cId="3227681326" sldId="1349"/>
            <ac:spMk id="4" creationId="{C7F07E24-D36A-D2A0-13A1-375EF4F755BE}"/>
          </ac:spMkLst>
        </pc:spChg>
        <pc:spChg chg="add mod">
          <ac:chgData name="Andreas Lindbäck" userId="298f2694-e05a-4e58-9ac1-866db27c4628" providerId="ADAL" clId="{483A7F4D-1D96-4FD6-B937-C5930AD11F94}" dt="2023-10-13T13:36:41.855" v="2494" actId="1076"/>
          <ac:spMkLst>
            <pc:docMk/>
            <pc:sldMk cId="3227681326" sldId="1349"/>
            <ac:spMk id="5" creationId="{5AA48B57-9763-CB4E-857E-2B3F581607D6}"/>
          </ac:spMkLst>
        </pc:spChg>
      </pc:sldChg>
    </pc:docChg>
  </pc:docChgLst>
  <pc:docChgLst>
    <pc:chgData name="Andreas Lindbäck" userId="S::andreas.lindback@st.org::298f2694-e05a-4e58-9ac1-866db27c4628" providerId="AD" clId="Web-{69D8C7DA-62FE-6A05-3783-0F3D70F52612}"/>
    <pc:docChg chg="modSld">
      <pc:chgData name="Andreas Lindbäck" userId="S::andreas.lindback@st.org::298f2694-e05a-4e58-9ac1-866db27c4628" providerId="AD" clId="Web-{69D8C7DA-62FE-6A05-3783-0F3D70F52612}" dt="2023-09-22T13:10:54.103" v="1291"/>
      <pc:docMkLst>
        <pc:docMk/>
      </pc:docMkLst>
      <pc:sldChg chg="modNotes">
        <pc:chgData name="Andreas Lindbäck" userId="S::andreas.lindback@st.org::298f2694-e05a-4e58-9ac1-866db27c4628" providerId="AD" clId="Web-{69D8C7DA-62FE-6A05-3783-0F3D70F52612}" dt="2023-09-22T12:54:09.475" v="1023"/>
        <pc:sldMkLst>
          <pc:docMk/>
          <pc:sldMk cId="4010104004" sldId="334"/>
        </pc:sldMkLst>
      </pc:sldChg>
      <pc:sldChg chg="modNotes">
        <pc:chgData name="Andreas Lindbäck" userId="S::andreas.lindback@st.org::298f2694-e05a-4e58-9ac1-866db27c4628" providerId="AD" clId="Web-{69D8C7DA-62FE-6A05-3783-0F3D70F52612}" dt="2023-09-22T13:10:54.103" v="1291"/>
        <pc:sldMkLst>
          <pc:docMk/>
          <pc:sldMk cId="2017066883" sldId="336"/>
        </pc:sldMkLst>
      </pc:sldChg>
    </pc:docChg>
  </pc:docChgLst>
  <pc:docChgLst>
    <pc:chgData name="Magnus Kron" userId="a9a34e31-e8b2-4d62-bc24-d48cf3344b78" providerId="ADAL" clId="{1CDA6BC7-9D0B-4431-828C-AB1C91325874}"/>
    <pc:docChg chg="undo custSel addSld delSld modSld sldOrd modSection">
      <pc:chgData name="Magnus Kron" userId="a9a34e31-e8b2-4d62-bc24-d48cf3344b78" providerId="ADAL" clId="{1CDA6BC7-9D0B-4431-828C-AB1C91325874}" dt="2023-09-26T08:40:13.636" v="2495" actId="1076"/>
      <pc:docMkLst>
        <pc:docMk/>
      </pc:docMkLst>
      <pc:sldChg chg="modSp mod ord">
        <pc:chgData name="Magnus Kron" userId="a9a34e31-e8b2-4d62-bc24-d48cf3344b78" providerId="ADAL" clId="{1CDA6BC7-9D0B-4431-828C-AB1C91325874}" dt="2023-09-21T13:42:43.444" v="1529" actId="20577"/>
        <pc:sldMkLst>
          <pc:docMk/>
          <pc:sldMk cId="2004973375" sldId="322"/>
        </pc:sldMkLst>
        <pc:spChg chg="mod">
          <ac:chgData name="Magnus Kron" userId="a9a34e31-e8b2-4d62-bc24-d48cf3344b78" providerId="ADAL" clId="{1CDA6BC7-9D0B-4431-828C-AB1C91325874}" dt="2023-09-21T13:42:35.066" v="1515" actId="20577"/>
          <ac:spMkLst>
            <pc:docMk/>
            <pc:sldMk cId="2004973375" sldId="322"/>
            <ac:spMk id="2" creationId="{6B521645-6A87-400B-981A-843A74817D13}"/>
          </ac:spMkLst>
        </pc:spChg>
        <pc:spChg chg="mod">
          <ac:chgData name="Magnus Kron" userId="a9a34e31-e8b2-4d62-bc24-d48cf3344b78" providerId="ADAL" clId="{1CDA6BC7-9D0B-4431-828C-AB1C91325874}" dt="2023-09-21T13:42:43.444" v="1529" actId="20577"/>
          <ac:spMkLst>
            <pc:docMk/>
            <pc:sldMk cId="2004973375" sldId="322"/>
            <ac:spMk id="3" creationId="{70E89C60-1E51-402B-829C-F2DA62735803}"/>
          </ac:spMkLst>
        </pc:spChg>
      </pc:sldChg>
      <pc:sldChg chg="modSp mod ord">
        <pc:chgData name="Magnus Kron" userId="a9a34e31-e8b2-4d62-bc24-d48cf3344b78" providerId="ADAL" clId="{1CDA6BC7-9D0B-4431-828C-AB1C91325874}" dt="2023-09-26T08:03:22.967" v="2036"/>
        <pc:sldMkLst>
          <pc:docMk/>
          <pc:sldMk cId="1457990399" sldId="324"/>
        </pc:sldMkLst>
        <pc:spChg chg="mod">
          <ac:chgData name="Magnus Kron" userId="a9a34e31-e8b2-4d62-bc24-d48cf3344b78" providerId="ADAL" clId="{1CDA6BC7-9D0B-4431-828C-AB1C91325874}" dt="2023-09-26T08:02:07.092" v="2032" actId="1076"/>
          <ac:spMkLst>
            <pc:docMk/>
            <pc:sldMk cId="1457990399" sldId="324"/>
            <ac:spMk id="2" creationId="{46B7780F-ACF8-4CA4-BAD4-A18905CF400F}"/>
          </ac:spMkLst>
        </pc:spChg>
      </pc:sldChg>
      <pc:sldChg chg="modSp mod ord">
        <pc:chgData name="Magnus Kron" userId="a9a34e31-e8b2-4d62-bc24-d48cf3344b78" providerId="ADAL" clId="{1CDA6BC7-9D0B-4431-828C-AB1C91325874}" dt="2023-09-21T09:27:03.506" v="1182" actId="20577"/>
        <pc:sldMkLst>
          <pc:docMk/>
          <pc:sldMk cId="1145647026" sldId="325"/>
        </pc:sldMkLst>
        <pc:spChg chg="mod">
          <ac:chgData name="Magnus Kron" userId="a9a34e31-e8b2-4d62-bc24-d48cf3344b78" providerId="ADAL" clId="{1CDA6BC7-9D0B-4431-828C-AB1C91325874}" dt="2023-09-21T07:55:40.652" v="662" actId="20577"/>
          <ac:spMkLst>
            <pc:docMk/>
            <pc:sldMk cId="1145647026" sldId="325"/>
            <ac:spMk id="2" creationId="{AC2F724B-772E-49DB-87F6-53D572031446}"/>
          </ac:spMkLst>
        </pc:spChg>
        <pc:spChg chg="mod">
          <ac:chgData name="Magnus Kron" userId="a9a34e31-e8b2-4d62-bc24-d48cf3344b78" providerId="ADAL" clId="{1CDA6BC7-9D0B-4431-828C-AB1C91325874}" dt="2023-09-21T09:27:03.506" v="1182" actId="20577"/>
          <ac:spMkLst>
            <pc:docMk/>
            <pc:sldMk cId="1145647026" sldId="325"/>
            <ac:spMk id="3" creationId="{B6D2F22D-ADDA-45F4-8FF8-7A72FF95978E}"/>
          </ac:spMkLst>
        </pc:spChg>
        <pc:spChg chg="mod">
          <ac:chgData name="Magnus Kron" userId="a9a34e31-e8b2-4d62-bc24-d48cf3344b78" providerId="ADAL" clId="{1CDA6BC7-9D0B-4431-828C-AB1C91325874}" dt="2023-09-21T07:55:59.083" v="705" actId="5793"/>
          <ac:spMkLst>
            <pc:docMk/>
            <pc:sldMk cId="1145647026" sldId="325"/>
            <ac:spMk id="4" creationId="{8BBBC6E9-C5E2-4688-9BCC-37E59041AA6D}"/>
          </ac:spMkLst>
        </pc:spChg>
      </pc:sldChg>
      <pc:sldChg chg="addSp delSp modSp mod ord">
        <pc:chgData name="Magnus Kron" userId="a9a34e31-e8b2-4d62-bc24-d48cf3344b78" providerId="ADAL" clId="{1CDA6BC7-9D0B-4431-828C-AB1C91325874}" dt="2023-09-26T08:27:39.663" v="2414" actId="20577"/>
        <pc:sldMkLst>
          <pc:docMk/>
          <pc:sldMk cId="1577317888" sldId="326"/>
        </pc:sldMkLst>
        <pc:spChg chg="add del">
          <ac:chgData name="Magnus Kron" userId="a9a34e31-e8b2-4d62-bc24-d48cf3344b78" providerId="ADAL" clId="{1CDA6BC7-9D0B-4431-828C-AB1C91325874}" dt="2023-09-26T08:07:12.589" v="2066" actId="3680"/>
          <ac:spMkLst>
            <pc:docMk/>
            <pc:sldMk cId="1577317888" sldId="326"/>
            <ac:spMk id="2" creationId="{798306F2-72E5-4116-98A1-A4AA86C95D49}"/>
          </ac:spMkLst>
        </pc:spChg>
        <pc:spChg chg="mod">
          <ac:chgData name="Magnus Kron" userId="a9a34e31-e8b2-4d62-bc24-d48cf3344b78" providerId="ADAL" clId="{1CDA6BC7-9D0B-4431-828C-AB1C91325874}" dt="2023-09-26T08:16:06.542" v="2109" actId="207"/>
          <ac:spMkLst>
            <pc:docMk/>
            <pc:sldMk cId="1577317888" sldId="326"/>
            <ac:spMk id="3" creationId="{84FCF169-F472-4ECE-9039-21F555E85011}"/>
          </ac:spMkLst>
        </pc:spChg>
        <pc:spChg chg="mod">
          <ac:chgData name="Magnus Kron" userId="a9a34e31-e8b2-4d62-bc24-d48cf3344b78" providerId="ADAL" clId="{1CDA6BC7-9D0B-4431-828C-AB1C91325874}" dt="2023-09-26T08:27:39.663" v="2414" actId="20577"/>
          <ac:spMkLst>
            <pc:docMk/>
            <pc:sldMk cId="1577317888" sldId="326"/>
            <ac:spMk id="4" creationId="{8D7D4634-322B-487C-8D8D-97FF45C590BB}"/>
          </ac:spMkLst>
        </pc:spChg>
        <pc:graphicFrameChg chg="add del mod ord modGraphic">
          <ac:chgData name="Magnus Kron" userId="a9a34e31-e8b2-4d62-bc24-d48cf3344b78" providerId="ADAL" clId="{1CDA6BC7-9D0B-4431-828C-AB1C91325874}" dt="2023-09-26T08:06:46.427" v="2063" actId="3680"/>
          <ac:graphicFrameMkLst>
            <pc:docMk/>
            <pc:sldMk cId="1577317888" sldId="326"/>
            <ac:graphicFrameMk id="5" creationId="{1EDDAFC1-8742-604A-791A-6D1A66A06C1F}"/>
          </ac:graphicFrameMkLst>
        </pc:graphicFrameChg>
        <pc:graphicFrameChg chg="add del mod ord modGraphic">
          <ac:chgData name="Magnus Kron" userId="a9a34e31-e8b2-4d62-bc24-d48cf3344b78" providerId="ADAL" clId="{1CDA6BC7-9D0B-4431-828C-AB1C91325874}" dt="2023-09-26T08:07:03.611" v="2065" actId="3680"/>
          <ac:graphicFrameMkLst>
            <pc:docMk/>
            <pc:sldMk cId="1577317888" sldId="326"/>
            <ac:graphicFrameMk id="6" creationId="{5A1A09CF-C355-BD6C-B540-3C66E7872B94}"/>
          </ac:graphicFrameMkLst>
        </pc:graphicFrameChg>
        <pc:graphicFrameChg chg="add mod ord modGraphic">
          <ac:chgData name="Magnus Kron" userId="a9a34e31-e8b2-4d62-bc24-d48cf3344b78" providerId="ADAL" clId="{1CDA6BC7-9D0B-4431-828C-AB1C91325874}" dt="2023-09-26T08:11:14.573" v="2108" actId="20577"/>
          <ac:graphicFrameMkLst>
            <pc:docMk/>
            <pc:sldMk cId="1577317888" sldId="326"/>
            <ac:graphicFrameMk id="7" creationId="{C55F9B60-DEC8-A539-A6F2-55C19D03AA75}"/>
          </ac:graphicFrameMkLst>
        </pc:graphicFrameChg>
      </pc:sldChg>
      <pc:sldChg chg="modSp mod ord">
        <pc:chgData name="Magnus Kron" userId="a9a34e31-e8b2-4d62-bc24-d48cf3344b78" providerId="ADAL" clId="{1CDA6BC7-9D0B-4431-828C-AB1C91325874}" dt="2023-09-26T08:40:13.636" v="2495" actId="1076"/>
        <pc:sldMkLst>
          <pc:docMk/>
          <pc:sldMk cId="4276908205" sldId="331"/>
        </pc:sldMkLst>
        <pc:spChg chg="mod">
          <ac:chgData name="Magnus Kron" userId="a9a34e31-e8b2-4d62-bc24-d48cf3344b78" providerId="ADAL" clId="{1CDA6BC7-9D0B-4431-828C-AB1C91325874}" dt="2023-09-26T08:40:13.636" v="2495" actId="1076"/>
          <ac:spMkLst>
            <pc:docMk/>
            <pc:sldMk cId="4276908205" sldId="331"/>
            <ac:spMk id="2" creationId="{C3DA877D-A393-4DA9-ACAA-FD637C786CC6}"/>
          </ac:spMkLst>
        </pc:spChg>
        <pc:spChg chg="mod">
          <ac:chgData name="Magnus Kron" userId="a9a34e31-e8b2-4d62-bc24-d48cf3344b78" providerId="ADAL" clId="{1CDA6BC7-9D0B-4431-828C-AB1C91325874}" dt="2023-09-26T08:40:02.689" v="2494" actId="20577"/>
          <ac:spMkLst>
            <pc:docMk/>
            <pc:sldMk cId="4276908205" sldId="331"/>
            <ac:spMk id="3" creationId="{EEBEEEF8-3E81-4D27-A119-FE00B8312C75}"/>
          </ac:spMkLst>
        </pc:spChg>
      </pc:sldChg>
      <pc:sldChg chg="modSp new mod ord">
        <pc:chgData name="Magnus Kron" userId="a9a34e31-e8b2-4d62-bc24-d48cf3344b78" providerId="ADAL" clId="{1CDA6BC7-9D0B-4431-828C-AB1C91325874}" dt="2023-09-21T13:42:47.522" v="1531"/>
        <pc:sldMkLst>
          <pc:docMk/>
          <pc:sldMk cId="3875904275" sldId="332"/>
        </pc:sldMkLst>
        <pc:spChg chg="mod">
          <ac:chgData name="Magnus Kron" userId="a9a34e31-e8b2-4d62-bc24-d48cf3344b78" providerId="ADAL" clId="{1CDA6BC7-9D0B-4431-828C-AB1C91325874}" dt="2023-09-21T11:42:20.703" v="1483" actId="113"/>
          <ac:spMkLst>
            <pc:docMk/>
            <pc:sldMk cId="3875904275" sldId="332"/>
            <ac:spMk id="3" creationId="{E6EE50B8-9825-2CB9-F791-9B54AFFD2A99}"/>
          </ac:spMkLst>
        </pc:spChg>
      </pc:sldChg>
      <pc:sldChg chg="modSp new mod">
        <pc:chgData name="Magnus Kron" userId="a9a34e31-e8b2-4d62-bc24-d48cf3344b78" providerId="ADAL" clId="{1CDA6BC7-9D0B-4431-828C-AB1C91325874}" dt="2023-09-22T10:44:32.473" v="1958" actId="20577"/>
        <pc:sldMkLst>
          <pc:docMk/>
          <pc:sldMk cId="3173075169" sldId="333"/>
        </pc:sldMkLst>
        <pc:spChg chg="mod">
          <ac:chgData name="Magnus Kron" userId="a9a34e31-e8b2-4d62-bc24-d48cf3344b78" providerId="ADAL" clId="{1CDA6BC7-9D0B-4431-828C-AB1C91325874}" dt="2023-09-21T07:56:09.900" v="716" actId="20577"/>
          <ac:spMkLst>
            <pc:docMk/>
            <pc:sldMk cId="3173075169" sldId="333"/>
            <ac:spMk id="2" creationId="{6AFE6832-D496-4E0C-3217-A6F3C51D9FA5}"/>
          </ac:spMkLst>
        </pc:spChg>
        <pc:spChg chg="mod">
          <ac:chgData name="Magnus Kron" userId="a9a34e31-e8b2-4d62-bc24-d48cf3344b78" providerId="ADAL" clId="{1CDA6BC7-9D0B-4431-828C-AB1C91325874}" dt="2023-09-21T08:00:39.842" v="1091" actId="20577"/>
          <ac:spMkLst>
            <pc:docMk/>
            <pc:sldMk cId="3173075169" sldId="333"/>
            <ac:spMk id="3" creationId="{B37B2643-5B52-195C-3F3E-90EAE115CCD7}"/>
          </ac:spMkLst>
        </pc:spChg>
        <pc:spChg chg="mod">
          <ac:chgData name="Magnus Kron" userId="a9a34e31-e8b2-4d62-bc24-d48cf3344b78" providerId="ADAL" clId="{1CDA6BC7-9D0B-4431-828C-AB1C91325874}" dt="2023-09-22T10:44:32.473" v="1958" actId="20577"/>
          <ac:spMkLst>
            <pc:docMk/>
            <pc:sldMk cId="3173075169" sldId="333"/>
            <ac:spMk id="4" creationId="{53AE25D6-695C-9246-CD48-6A91E03D9F09}"/>
          </ac:spMkLst>
        </pc:spChg>
      </pc:sldChg>
      <pc:sldChg chg="addSp delSp modSp new mod ord modNotesTx">
        <pc:chgData name="Magnus Kron" userId="a9a34e31-e8b2-4d62-bc24-d48cf3344b78" providerId="ADAL" clId="{1CDA6BC7-9D0B-4431-828C-AB1C91325874}" dt="2023-09-22T06:45:37.762" v="1910" actId="20577"/>
        <pc:sldMkLst>
          <pc:docMk/>
          <pc:sldMk cId="4010104004" sldId="334"/>
        </pc:sldMkLst>
        <pc:spChg chg="mod">
          <ac:chgData name="Magnus Kron" userId="a9a34e31-e8b2-4d62-bc24-d48cf3344b78" providerId="ADAL" clId="{1CDA6BC7-9D0B-4431-828C-AB1C91325874}" dt="2023-09-21T13:44:22.502" v="1562" actId="14100"/>
          <ac:spMkLst>
            <pc:docMk/>
            <pc:sldMk cId="4010104004" sldId="334"/>
            <ac:spMk id="2" creationId="{4CF5559E-20BA-1999-2C31-9141F2CB5F17}"/>
          </ac:spMkLst>
        </pc:spChg>
        <pc:spChg chg="add del">
          <ac:chgData name="Magnus Kron" userId="a9a34e31-e8b2-4d62-bc24-d48cf3344b78" providerId="ADAL" clId="{1CDA6BC7-9D0B-4431-828C-AB1C91325874}" dt="2023-09-21T13:44:10.227" v="1541" actId="478"/>
          <ac:spMkLst>
            <pc:docMk/>
            <pc:sldMk cId="4010104004" sldId="334"/>
            <ac:spMk id="3" creationId="{8D6963F6-45A2-17E6-DD22-B148ED4A1294}"/>
          </ac:spMkLst>
        </pc:spChg>
        <pc:spChg chg="del">
          <ac:chgData name="Magnus Kron" userId="a9a34e31-e8b2-4d62-bc24-d48cf3344b78" providerId="ADAL" clId="{1CDA6BC7-9D0B-4431-828C-AB1C91325874}" dt="2023-09-21T13:43:38.381" v="1536" actId="478"/>
          <ac:spMkLst>
            <pc:docMk/>
            <pc:sldMk cId="4010104004" sldId="334"/>
            <ac:spMk id="4" creationId="{DFC621AA-D50A-FB40-BD87-ADC86080C51E}"/>
          </ac:spMkLst>
        </pc:spChg>
        <pc:spChg chg="add del mod">
          <ac:chgData name="Magnus Kron" userId="a9a34e31-e8b2-4d62-bc24-d48cf3344b78" providerId="ADAL" clId="{1CDA6BC7-9D0B-4431-828C-AB1C91325874}" dt="2023-09-21T13:44:25.814" v="1563" actId="478"/>
          <ac:spMkLst>
            <pc:docMk/>
            <pc:sldMk cId="4010104004" sldId="334"/>
            <ac:spMk id="5" creationId="{4028CB72-CF93-1A7A-ECFE-6DD66F0053D3}"/>
          </ac:spMkLst>
        </pc:spChg>
        <pc:picChg chg="add mod">
          <ac:chgData name="Magnus Kron" userId="a9a34e31-e8b2-4d62-bc24-d48cf3344b78" providerId="ADAL" clId="{1CDA6BC7-9D0B-4431-828C-AB1C91325874}" dt="2023-09-22T06:33:47.017" v="1676" actId="1076"/>
          <ac:picMkLst>
            <pc:docMk/>
            <pc:sldMk cId="4010104004" sldId="334"/>
            <ac:picMk id="6" creationId="{F6F12E92-B54F-CC85-1656-C1BB5F5D3495}"/>
          </ac:picMkLst>
        </pc:picChg>
      </pc:sldChg>
      <pc:sldChg chg="new del">
        <pc:chgData name="Magnus Kron" userId="a9a34e31-e8b2-4d62-bc24-d48cf3344b78" providerId="ADAL" clId="{1CDA6BC7-9D0B-4431-828C-AB1C91325874}" dt="2023-09-22T06:00:48.429" v="1570" actId="2696"/>
        <pc:sldMkLst>
          <pc:docMk/>
          <pc:sldMk cId="880429723" sldId="335"/>
        </pc:sldMkLst>
      </pc:sldChg>
      <pc:sldChg chg="addSp delSp modSp add mod">
        <pc:chgData name="Magnus Kron" userId="a9a34e31-e8b2-4d62-bc24-d48cf3344b78" providerId="ADAL" clId="{1CDA6BC7-9D0B-4431-828C-AB1C91325874}" dt="2023-09-22T06:33:18.719" v="1675" actId="1035"/>
        <pc:sldMkLst>
          <pc:docMk/>
          <pc:sldMk cId="2017066883" sldId="336"/>
        </pc:sldMkLst>
        <pc:spChg chg="mod">
          <ac:chgData name="Magnus Kron" userId="a9a34e31-e8b2-4d62-bc24-d48cf3344b78" providerId="ADAL" clId="{1CDA6BC7-9D0B-4431-828C-AB1C91325874}" dt="2023-09-22T06:33:00.081" v="1596" actId="20577"/>
          <ac:spMkLst>
            <pc:docMk/>
            <pc:sldMk cId="2017066883" sldId="336"/>
            <ac:spMk id="2" creationId="{4CF5559E-20BA-1999-2C31-9141F2CB5F17}"/>
          </ac:spMkLst>
        </pc:spChg>
        <pc:spChg chg="add del mod">
          <ac:chgData name="Magnus Kron" userId="a9a34e31-e8b2-4d62-bc24-d48cf3344b78" providerId="ADAL" clId="{1CDA6BC7-9D0B-4431-828C-AB1C91325874}" dt="2023-09-22T06:32:53.609" v="1588" actId="478"/>
          <ac:spMkLst>
            <pc:docMk/>
            <pc:sldMk cId="2017066883" sldId="336"/>
            <ac:spMk id="3" creationId="{A3375949-A706-2FD3-4D6B-B74F11F8EDA3}"/>
          </ac:spMkLst>
        </pc:spChg>
        <pc:spChg chg="mod">
          <ac:chgData name="Magnus Kron" userId="a9a34e31-e8b2-4d62-bc24-d48cf3344b78" providerId="ADAL" clId="{1CDA6BC7-9D0B-4431-828C-AB1C91325874}" dt="2023-09-22T06:00:42.092" v="1569"/>
          <ac:spMkLst>
            <pc:docMk/>
            <pc:sldMk cId="2017066883" sldId="336"/>
            <ac:spMk id="5" creationId="{26A48D63-640B-72EC-BE8E-843C56CC0E8C}"/>
          </ac:spMkLst>
        </pc:spChg>
        <pc:spChg chg="mod">
          <ac:chgData name="Magnus Kron" userId="a9a34e31-e8b2-4d62-bc24-d48cf3344b78" providerId="ADAL" clId="{1CDA6BC7-9D0B-4431-828C-AB1C91325874}" dt="2023-09-22T06:00:42.092" v="1569"/>
          <ac:spMkLst>
            <pc:docMk/>
            <pc:sldMk cId="2017066883" sldId="336"/>
            <ac:spMk id="10" creationId="{1ECEBF7D-4E72-79EA-1032-006E81914F87}"/>
          </ac:spMkLst>
        </pc:spChg>
        <pc:spChg chg="mod">
          <ac:chgData name="Magnus Kron" userId="a9a34e31-e8b2-4d62-bc24-d48cf3344b78" providerId="ADAL" clId="{1CDA6BC7-9D0B-4431-828C-AB1C91325874}" dt="2023-09-22T06:00:42.092" v="1569"/>
          <ac:spMkLst>
            <pc:docMk/>
            <pc:sldMk cId="2017066883" sldId="336"/>
            <ac:spMk id="11" creationId="{8F71CED3-4ED1-2DC0-5EBD-85A3DE7BD676}"/>
          </ac:spMkLst>
        </pc:spChg>
        <pc:spChg chg="mod">
          <ac:chgData name="Magnus Kron" userId="a9a34e31-e8b2-4d62-bc24-d48cf3344b78" providerId="ADAL" clId="{1CDA6BC7-9D0B-4431-828C-AB1C91325874}" dt="2023-09-22T06:00:42.092" v="1569"/>
          <ac:spMkLst>
            <pc:docMk/>
            <pc:sldMk cId="2017066883" sldId="336"/>
            <ac:spMk id="13" creationId="{9D3A0B77-084B-43AB-E31F-697F8F939C3C}"/>
          </ac:spMkLst>
        </pc:spChg>
        <pc:spChg chg="mod">
          <ac:chgData name="Magnus Kron" userId="a9a34e31-e8b2-4d62-bc24-d48cf3344b78" providerId="ADAL" clId="{1CDA6BC7-9D0B-4431-828C-AB1C91325874}" dt="2023-09-22T06:00:42.092" v="1569"/>
          <ac:spMkLst>
            <pc:docMk/>
            <pc:sldMk cId="2017066883" sldId="336"/>
            <ac:spMk id="14" creationId="{C61F33F7-EB31-F3C4-47F0-F219DC31C18F}"/>
          </ac:spMkLst>
        </pc:spChg>
        <pc:spChg chg="mod">
          <ac:chgData name="Magnus Kron" userId="a9a34e31-e8b2-4d62-bc24-d48cf3344b78" providerId="ADAL" clId="{1CDA6BC7-9D0B-4431-828C-AB1C91325874}" dt="2023-09-22T06:00:42.092" v="1569"/>
          <ac:spMkLst>
            <pc:docMk/>
            <pc:sldMk cId="2017066883" sldId="336"/>
            <ac:spMk id="15" creationId="{BD8BE351-EE59-99A1-217D-85E9950DE480}"/>
          </ac:spMkLst>
        </pc:spChg>
        <pc:spChg chg="mod">
          <ac:chgData name="Magnus Kron" userId="a9a34e31-e8b2-4d62-bc24-d48cf3344b78" providerId="ADAL" clId="{1CDA6BC7-9D0B-4431-828C-AB1C91325874}" dt="2023-09-22T06:00:42.092" v="1569"/>
          <ac:spMkLst>
            <pc:docMk/>
            <pc:sldMk cId="2017066883" sldId="336"/>
            <ac:spMk id="16" creationId="{1A478E62-8EBB-D153-DD58-0CCE2E1C146F}"/>
          </ac:spMkLst>
        </pc:spChg>
        <pc:spChg chg="mod">
          <ac:chgData name="Magnus Kron" userId="a9a34e31-e8b2-4d62-bc24-d48cf3344b78" providerId="ADAL" clId="{1CDA6BC7-9D0B-4431-828C-AB1C91325874}" dt="2023-09-22T06:00:42.092" v="1569"/>
          <ac:spMkLst>
            <pc:docMk/>
            <pc:sldMk cId="2017066883" sldId="336"/>
            <ac:spMk id="17" creationId="{91497055-A3EE-9B66-724F-A46F6C29EA9B}"/>
          </ac:spMkLst>
        </pc:spChg>
        <pc:spChg chg="mod">
          <ac:chgData name="Magnus Kron" userId="a9a34e31-e8b2-4d62-bc24-d48cf3344b78" providerId="ADAL" clId="{1CDA6BC7-9D0B-4431-828C-AB1C91325874}" dt="2023-09-22T06:00:42.092" v="1569"/>
          <ac:spMkLst>
            <pc:docMk/>
            <pc:sldMk cId="2017066883" sldId="336"/>
            <ac:spMk id="18" creationId="{E75A073F-32EC-73E1-E53B-A964CE426E6E}"/>
          </ac:spMkLst>
        </pc:spChg>
        <pc:spChg chg="mod">
          <ac:chgData name="Magnus Kron" userId="a9a34e31-e8b2-4d62-bc24-d48cf3344b78" providerId="ADAL" clId="{1CDA6BC7-9D0B-4431-828C-AB1C91325874}" dt="2023-09-22T06:00:42.092" v="1569"/>
          <ac:spMkLst>
            <pc:docMk/>
            <pc:sldMk cId="2017066883" sldId="336"/>
            <ac:spMk id="19" creationId="{7C249004-FE72-A55E-44C8-92D32D7032E9}"/>
          </ac:spMkLst>
        </pc:spChg>
        <pc:spChg chg="mod">
          <ac:chgData name="Magnus Kron" userId="a9a34e31-e8b2-4d62-bc24-d48cf3344b78" providerId="ADAL" clId="{1CDA6BC7-9D0B-4431-828C-AB1C91325874}" dt="2023-09-22T06:00:42.092" v="1569"/>
          <ac:spMkLst>
            <pc:docMk/>
            <pc:sldMk cId="2017066883" sldId="336"/>
            <ac:spMk id="20" creationId="{21B10210-5210-9A30-466D-8319006C122D}"/>
          </ac:spMkLst>
        </pc:spChg>
        <pc:spChg chg="mod">
          <ac:chgData name="Magnus Kron" userId="a9a34e31-e8b2-4d62-bc24-d48cf3344b78" providerId="ADAL" clId="{1CDA6BC7-9D0B-4431-828C-AB1C91325874}" dt="2023-09-22T06:00:42.092" v="1569"/>
          <ac:spMkLst>
            <pc:docMk/>
            <pc:sldMk cId="2017066883" sldId="336"/>
            <ac:spMk id="28" creationId="{BECE832A-2547-C56A-8879-0049C2398A3D}"/>
          </ac:spMkLst>
        </pc:spChg>
        <pc:spChg chg="mod">
          <ac:chgData name="Magnus Kron" userId="a9a34e31-e8b2-4d62-bc24-d48cf3344b78" providerId="ADAL" clId="{1CDA6BC7-9D0B-4431-828C-AB1C91325874}" dt="2023-09-22T06:00:42.092" v="1569"/>
          <ac:spMkLst>
            <pc:docMk/>
            <pc:sldMk cId="2017066883" sldId="336"/>
            <ac:spMk id="29" creationId="{51C00EC4-1C66-EF4E-8C7D-4EC7292128BC}"/>
          </ac:spMkLst>
        </pc:spChg>
        <pc:spChg chg="mod">
          <ac:chgData name="Magnus Kron" userId="a9a34e31-e8b2-4d62-bc24-d48cf3344b78" providerId="ADAL" clId="{1CDA6BC7-9D0B-4431-828C-AB1C91325874}" dt="2023-09-22T06:00:42.092" v="1569"/>
          <ac:spMkLst>
            <pc:docMk/>
            <pc:sldMk cId="2017066883" sldId="336"/>
            <ac:spMk id="30" creationId="{6DF89CA0-652E-1683-0903-7A39D3A9585A}"/>
          </ac:spMkLst>
        </pc:spChg>
        <pc:spChg chg="mod">
          <ac:chgData name="Magnus Kron" userId="a9a34e31-e8b2-4d62-bc24-d48cf3344b78" providerId="ADAL" clId="{1CDA6BC7-9D0B-4431-828C-AB1C91325874}" dt="2023-09-22T06:00:42.092" v="1569"/>
          <ac:spMkLst>
            <pc:docMk/>
            <pc:sldMk cId="2017066883" sldId="336"/>
            <ac:spMk id="31" creationId="{EAC69D78-B9F9-FBF1-25D5-363AF95EDD2B}"/>
          </ac:spMkLst>
        </pc:spChg>
        <pc:spChg chg="mod">
          <ac:chgData name="Magnus Kron" userId="a9a34e31-e8b2-4d62-bc24-d48cf3344b78" providerId="ADAL" clId="{1CDA6BC7-9D0B-4431-828C-AB1C91325874}" dt="2023-09-22T06:00:42.092" v="1569"/>
          <ac:spMkLst>
            <pc:docMk/>
            <pc:sldMk cId="2017066883" sldId="336"/>
            <ac:spMk id="32" creationId="{60C99FB5-138F-88DC-4A3D-A17D2DE05234}"/>
          </ac:spMkLst>
        </pc:spChg>
        <pc:spChg chg="mod">
          <ac:chgData name="Magnus Kron" userId="a9a34e31-e8b2-4d62-bc24-d48cf3344b78" providerId="ADAL" clId="{1CDA6BC7-9D0B-4431-828C-AB1C91325874}" dt="2023-09-22T06:00:42.092" v="1569"/>
          <ac:spMkLst>
            <pc:docMk/>
            <pc:sldMk cId="2017066883" sldId="336"/>
            <ac:spMk id="33" creationId="{DFE6F660-F4B7-1E8B-0B4F-DE4CE60CBEE4}"/>
          </ac:spMkLst>
        </pc:spChg>
        <pc:spChg chg="mod">
          <ac:chgData name="Magnus Kron" userId="a9a34e31-e8b2-4d62-bc24-d48cf3344b78" providerId="ADAL" clId="{1CDA6BC7-9D0B-4431-828C-AB1C91325874}" dt="2023-09-22T06:00:42.092" v="1569"/>
          <ac:spMkLst>
            <pc:docMk/>
            <pc:sldMk cId="2017066883" sldId="336"/>
            <ac:spMk id="34" creationId="{A9F90023-417F-86D2-D68A-B9EFDA6AC41C}"/>
          </ac:spMkLst>
        </pc:spChg>
        <pc:spChg chg="mod">
          <ac:chgData name="Magnus Kron" userId="a9a34e31-e8b2-4d62-bc24-d48cf3344b78" providerId="ADAL" clId="{1CDA6BC7-9D0B-4431-828C-AB1C91325874}" dt="2023-09-22T06:00:42.092" v="1569"/>
          <ac:spMkLst>
            <pc:docMk/>
            <pc:sldMk cId="2017066883" sldId="336"/>
            <ac:spMk id="35" creationId="{643F8346-2658-4478-5F73-31639F824D9A}"/>
          </ac:spMkLst>
        </pc:spChg>
        <pc:spChg chg="mod">
          <ac:chgData name="Magnus Kron" userId="a9a34e31-e8b2-4d62-bc24-d48cf3344b78" providerId="ADAL" clId="{1CDA6BC7-9D0B-4431-828C-AB1C91325874}" dt="2023-09-22T06:00:42.092" v="1569"/>
          <ac:spMkLst>
            <pc:docMk/>
            <pc:sldMk cId="2017066883" sldId="336"/>
            <ac:spMk id="36" creationId="{51B86397-626F-03DE-22F7-E6A8223B3820}"/>
          </ac:spMkLst>
        </pc:spChg>
        <pc:grpChg chg="add mod">
          <ac:chgData name="Magnus Kron" userId="a9a34e31-e8b2-4d62-bc24-d48cf3344b78" providerId="ADAL" clId="{1CDA6BC7-9D0B-4431-828C-AB1C91325874}" dt="2023-09-22T06:33:18.719" v="1675" actId="1035"/>
          <ac:grpSpMkLst>
            <pc:docMk/>
            <pc:sldMk cId="2017066883" sldId="336"/>
            <ac:grpSpMk id="4" creationId="{7FE29753-B78B-4D74-843F-6BA7ABEBDD73}"/>
          </ac:grpSpMkLst>
        </pc:grpChg>
        <pc:picChg chg="del">
          <ac:chgData name="Magnus Kron" userId="a9a34e31-e8b2-4d62-bc24-d48cf3344b78" providerId="ADAL" clId="{1CDA6BC7-9D0B-4431-828C-AB1C91325874}" dt="2023-09-22T06:00:40.716" v="1568" actId="478"/>
          <ac:picMkLst>
            <pc:docMk/>
            <pc:sldMk cId="2017066883" sldId="336"/>
            <ac:picMk id="6" creationId="{F6F12E92-B54F-CC85-1656-C1BB5F5D3495}"/>
          </ac:picMkLst>
        </pc:picChg>
        <pc:cxnChg chg="mod">
          <ac:chgData name="Magnus Kron" userId="a9a34e31-e8b2-4d62-bc24-d48cf3344b78" providerId="ADAL" clId="{1CDA6BC7-9D0B-4431-828C-AB1C91325874}" dt="2023-09-22T06:00:42.092" v="1569"/>
          <ac:cxnSpMkLst>
            <pc:docMk/>
            <pc:sldMk cId="2017066883" sldId="336"/>
            <ac:cxnSpMk id="7" creationId="{47BA38D6-9FDD-E64E-A6D6-3A137071B29C}"/>
          </ac:cxnSpMkLst>
        </pc:cxnChg>
        <pc:cxnChg chg="mod">
          <ac:chgData name="Magnus Kron" userId="a9a34e31-e8b2-4d62-bc24-d48cf3344b78" providerId="ADAL" clId="{1CDA6BC7-9D0B-4431-828C-AB1C91325874}" dt="2023-09-22T06:00:42.092" v="1569"/>
          <ac:cxnSpMkLst>
            <pc:docMk/>
            <pc:sldMk cId="2017066883" sldId="336"/>
            <ac:cxnSpMk id="8" creationId="{69B8E48F-10BB-1A4B-6F1C-3927156F5DF8}"/>
          </ac:cxnSpMkLst>
        </pc:cxnChg>
        <pc:cxnChg chg="mod">
          <ac:chgData name="Magnus Kron" userId="a9a34e31-e8b2-4d62-bc24-d48cf3344b78" providerId="ADAL" clId="{1CDA6BC7-9D0B-4431-828C-AB1C91325874}" dt="2023-09-22T06:00:42.092" v="1569"/>
          <ac:cxnSpMkLst>
            <pc:docMk/>
            <pc:sldMk cId="2017066883" sldId="336"/>
            <ac:cxnSpMk id="9" creationId="{515F9DDF-5B46-C09A-691A-A30E4356F9EB}"/>
          </ac:cxnSpMkLst>
        </pc:cxnChg>
        <pc:cxnChg chg="mod">
          <ac:chgData name="Magnus Kron" userId="a9a34e31-e8b2-4d62-bc24-d48cf3344b78" providerId="ADAL" clId="{1CDA6BC7-9D0B-4431-828C-AB1C91325874}" dt="2023-09-22T06:00:42.092" v="1569"/>
          <ac:cxnSpMkLst>
            <pc:docMk/>
            <pc:sldMk cId="2017066883" sldId="336"/>
            <ac:cxnSpMk id="12" creationId="{9D4278B2-E335-4622-EB9E-DEF1471C55FA}"/>
          </ac:cxnSpMkLst>
        </pc:cxnChg>
        <pc:cxnChg chg="mod">
          <ac:chgData name="Magnus Kron" userId="a9a34e31-e8b2-4d62-bc24-d48cf3344b78" providerId="ADAL" clId="{1CDA6BC7-9D0B-4431-828C-AB1C91325874}" dt="2023-09-22T06:00:42.092" v="1569"/>
          <ac:cxnSpMkLst>
            <pc:docMk/>
            <pc:sldMk cId="2017066883" sldId="336"/>
            <ac:cxnSpMk id="21" creationId="{6D8F1901-4CD1-826F-FB18-5EDC9DC88499}"/>
          </ac:cxnSpMkLst>
        </pc:cxnChg>
        <pc:cxnChg chg="mod">
          <ac:chgData name="Magnus Kron" userId="a9a34e31-e8b2-4d62-bc24-d48cf3344b78" providerId="ADAL" clId="{1CDA6BC7-9D0B-4431-828C-AB1C91325874}" dt="2023-09-22T06:00:42.092" v="1569"/>
          <ac:cxnSpMkLst>
            <pc:docMk/>
            <pc:sldMk cId="2017066883" sldId="336"/>
            <ac:cxnSpMk id="22" creationId="{CC974A04-157D-3160-F03B-ACB82135B62F}"/>
          </ac:cxnSpMkLst>
        </pc:cxnChg>
        <pc:cxnChg chg="mod">
          <ac:chgData name="Magnus Kron" userId="a9a34e31-e8b2-4d62-bc24-d48cf3344b78" providerId="ADAL" clId="{1CDA6BC7-9D0B-4431-828C-AB1C91325874}" dt="2023-09-22T06:00:42.092" v="1569"/>
          <ac:cxnSpMkLst>
            <pc:docMk/>
            <pc:sldMk cId="2017066883" sldId="336"/>
            <ac:cxnSpMk id="23" creationId="{49430F08-595C-C25D-2B1A-2BDE0C727210}"/>
          </ac:cxnSpMkLst>
        </pc:cxnChg>
        <pc:cxnChg chg="mod">
          <ac:chgData name="Magnus Kron" userId="a9a34e31-e8b2-4d62-bc24-d48cf3344b78" providerId="ADAL" clId="{1CDA6BC7-9D0B-4431-828C-AB1C91325874}" dt="2023-09-22T06:00:42.092" v="1569"/>
          <ac:cxnSpMkLst>
            <pc:docMk/>
            <pc:sldMk cId="2017066883" sldId="336"/>
            <ac:cxnSpMk id="24" creationId="{C67FB62F-0A70-1E68-7613-E72F290C08EA}"/>
          </ac:cxnSpMkLst>
        </pc:cxnChg>
        <pc:cxnChg chg="mod">
          <ac:chgData name="Magnus Kron" userId="a9a34e31-e8b2-4d62-bc24-d48cf3344b78" providerId="ADAL" clId="{1CDA6BC7-9D0B-4431-828C-AB1C91325874}" dt="2023-09-22T06:00:42.092" v="1569"/>
          <ac:cxnSpMkLst>
            <pc:docMk/>
            <pc:sldMk cId="2017066883" sldId="336"/>
            <ac:cxnSpMk id="25" creationId="{9CA64C68-D4B2-121B-929C-A61AE91B3DB2}"/>
          </ac:cxnSpMkLst>
        </pc:cxnChg>
        <pc:cxnChg chg="mod">
          <ac:chgData name="Magnus Kron" userId="a9a34e31-e8b2-4d62-bc24-d48cf3344b78" providerId="ADAL" clId="{1CDA6BC7-9D0B-4431-828C-AB1C91325874}" dt="2023-09-22T06:00:42.092" v="1569"/>
          <ac:cxnSpMkLst>
            <pc:docMk/>
            <pc:sldMk cId="2017066883" sldId="336"/>
            <ac:cxnSpMk id="26" creationId="{DEF9AEBB-4617-5BEE-B006-A76A5DD34A6E}"/>
          </ac:cxnSpMkLst>
        </pc:cxnChg>
        <pc:cxnChg chg="mod">
          <ac:chgData name="Magnus Kron" userId="a9a34e31-e8b2-4d62-bc24-d48cf3344b78" providerId="ADAL" clId="{1CDA6BC7-9D0B-4431-828C-AB1C91325874}" dt="2023-09-22T06:00:42.092" v="1569"/>
          <ac:cxnSpMkLst>
            <pc:docMk/>
            <pc:sldMk cId="2017066883" sldId="336"/>
            <ac:cxnSpMk id="27" creationId="{77F6E015-B256-A242-C8E8-DA0CC4073BBA}"/>
          </ac:cxnSpMkLst>
        </pc:cxnChg>
      </pc:sldChg>
      <pc:sldChg chg="addSp delSp modSp add del mod ord">
        <pc:chgData name="Magnus Kron" userId="a9a34e31-e8b2-4d62-bc24-d48cf3344b78" providerId="ADAL" clId="{1CDA6BC7-9D0B-4431-828C-AB1C91325874}" dt="2023-09-22T06:35:13.800" v="1682" actId="47"/>
        <pc:sldMkLst>
          <pc:docMk/>
          <pc:sldMk cId="1006108782" sldId="337"/>
        </pc:sldMkLst>
        <pc:spChg chg="add del mod">
          <ac:chgData name="Magnus Kron" userId="a9a34e31-e8b2-4d62-bc24-d48cf3344b78" providerId="ADAL" clId="{1CDA6BC7-9D0B-4431-828C-AB1C91325874}" dt="2023-09-22T06:34:11.552" v="1677" actId="478"/>
          <ac:spMkLst>
            <pc:docMk/>
            <pc:sldMk cId="1006108782" sldId="337"/>
            <ac:spMk id="3" creationId="{5E17CAFE-85E7-D646-F140-7CFB5067F493}"/>
          </ac:spMkLst>
        </pc:spChg>
        <pc:graphicFrameChg chg="add mod">
          <ac:chgData name="Magnus Kron" userId="a9a34e31-e8b2-4d62-bc24-d48cf3344b78" providerId="ADAL" clId="{1CDA6BC7-9D0B-4431-828C-AB1C91325874}" dt="2023-09-22T06:01:18.893" v="1575"/>
          <ac:graphicFrameMkLst>
            <pc:docMk/>
            <pc:sldMk cId="1006108782" sldId="337"/>
            <ac:graphicFrameMk id="4" creationId="{2FD9FB4A-AD54-5814-F44F-694DE0FEBEA6}"/>
          </ac:graphicFrameMkLst>
        </pc:graphicFrameChg>
        <pc:picChg chg="del">
          <ac:chgData name="Magnus Kron" userId="a9a34e31-e8b2-4d62-bc24-d48cf3344b78" providerId="ADAL" clId="{1CDA6BC7-9D0B-4431-828C-AB1C91325874}" dt="2023-09-22T06:01:17.935" v="1574" actId="478"/>
          <ac:picMkLst>
            <pc:docMk/>
            <pc:sldMk cId="1006108782" sldId="337"/>
            <ac:picMk id="6" creationId="{F6F12E92-B54F-CC85-1656-C1BB5F5D3495}"/>
          </ac:picMkLst>
        </pc:picChg>
      </pc:sldChg>
      <pc:sldChg chg="addSp delSp modSp add mod modAnim modNotesTx">
        <pc:chgData name="Magnus Kron" userId="a9a34e31-e8b2-4d62-bc24-d48cf3344b78" providerId="ADAL" clId="{1CDA6BC7-9D0B-4431-828C-AB1C91325874}" dt="2023-09-22T06:38:01.068" v="1748" actId="478"/>
        <pc:sldMkLst>
          <pc:docMk/>
          <pc:sldMk cId="446435122" sldId="338"/>
        </pc:sldMkLst>
        <pc:spChg chg="del">
          <ac:chgData name="Magnus Kron" userId="a9a34e31-e8b2-4d62-bc24-d48cf3344b78" providerId="ADAL" clId="{1CDA6BC7-9D0B-4431-828C-AB1C91325874}" dt="2023-09-22T06:07:24.354" v="1583" actId="478"/>
          <ac:spMkLst>
            <pc:docMk/>
            <pc:sldMk cId="446435122" sldId="338"/>
            <ac:spMk id="2" creationId="{4CF5559E-20BA-1999-2C31-9141F2CB5F17}"/>
          </ac:spMkLst>
        </pc:spChg>
        <pc:spChg chg="del mod">
          <ac:chgData name="Magnus Kron" userId="a9a34e31-e8b2-4d62-bc24-d48cf3344b78" providerId="ADAL" clId="{1CDA6BC7-9D0B-4431-828C-AB1C91325874}" dt="2023-09-22T06:03:32.747" v="1579" actId="478"/>
          <ac:spMkLst>
            <pc:docMk/>
            <pc:sldMk cId="446435122" sldId="338"/>
            <ac:spMk id="3" creationId="{5E17CAFE-85E7-D646-F140-7CFB5067F493}"/>
          </ac:spMkLst>
        </pc:spChg>
        <pc:spChg chg="add mod">
          <ac:chgData name="Magnus Kron" userId="a9a34e31-e8b2-4d62-bc24-d48cf3344b78" providerId="ADAL" clId="{1CDA6BC7-9D0B-4431-828C-AB1C91325874}" dt="2023-09-22T06:35:37.866" v="1705" actId="14100"/>
          <ac:spMkLst>
            <pc:docMk/>
            <pc:sldMk cId="446435122" sldId="338"/>
            <ac:spMk id="4" creationId="{787AEC8A-872A-465B-938A-2941EA7E2C67}"/>
          </ac:spMkLst>
        </pc:spChg>
        <pc:spChg chg="add del mod">
          <ac:chgData name="Magnus Kron" userId="a9a34e31-e8b2-4d62-bc24-d48cf3344b78" providerId="ADAL" clId="{1CDA6BC7-9D0B-4431-828C-AB1C91325874}" dt="2023-09-22T06:37:33.777" v="1746" actId="478"/>
          <ac:spMkLst>
            <pc:docMk/>
            <pc:sldMk cId="446435122" sldId="338"/>
            <ac:spMk id="5" creationId="{6911597B-9F53-13EB-37E9-261FA3CE3342}"/>
          </ac:spMkLst>
        </pc:spChg>
        <pc:spChg chg="add del mod">
          <ac:chgData name="Magnus Kron" userId="a9a34e31-e8b2-4d62-bc24-d48cf3344b78" providerId="ADAL" clId="{1CDA6BC7-9D0B-4431-828C-AB1C91325874}" dt="2023-09-22T06:38:01.068" v="1748" actId="478"/>
          <ac:spMkLst>
            <pc:docMk/>
            <pc:sldMk cId="446435122" sldId="338"/>
            <ac:spMk id="6" creationId="{2AB1340B-9965-1D4C-34F0-4DA381EA5B99}"/>
          </ac:spMkLst>
        </pc:spChg>
        <pc:spChg chg="add mod">
          <ac:chgData name="Magnus Kron" userId="a9a34e31-e8b2-4d62-bc24-d48cf3344b78" providerId="ADAL" clId="{1CDA6BC7-9D0B-4431-828C-AB1C91325874}" dt="2023-09-22T06:03:34.201" v="1580"/>
          <ac:spMkLst>
            <pc:docMk/>
            <pc:sldMk cId="446435122" sldId="338"/>
            <ac:spMk id="9" creationId="{8765DB01-AF43-3ED3-EAAD-2F8A9F3871C0}"/>
          </ac:spMkLst>
        </pc:spChg>
        <pc:spChg chg="add del mod">
          <ac:chgData name="Magnus Kron" userId="a9a34e31-e8b2-4d62-bc24-d48cf3344b78" providerId="ADAL" clId="{1CDA6BC7-9D0B-4431-828C-AB1C91325874}" dt="2023-09-22T06:06:36.392" v="1582" actId="478"/>
          <ac:spMkLst>
            <pc:docMk/>
            <pc:sldMk cId="446435122" sldId="338"/>
            <ac:spMk id="10" creationId="{96429174-613D-B9F8-4FA1-7B5E4780D301}"/>
          </ac:spMkLst>
        </pc:spChg>
        <pc:spChg chg="add mod">
          <ac:chgData name="Magnus Kron" userId="a9a34e31-e8b2-4d62-bc24-d48cf3344b78" providerId="ADAL" clId="{1CDA6BC7-9D0B-4431-828C-AB1C91325874}" dt="2023-09-22T06:36:27.231" v="1736" actId="1038"/>
          <ac:spMkLst>
            <pc:docMk/>
            <pc:sldMk cId="446435122" sldId="338"/>
            <ac:spMk id="11" creationId="{3672FF71-AFDB-C756-9D5D-633977ED9726}"/>
          </ac:spMkLst>
        </pc:spChg>
        <pc:graphicFrameChg chg="del">
          <ac:chgData name="Magnus Kron" userId="a9a34e31-e8b2-4d62-bc24-d48cf3344b78" providerId="ADAL" clId="{1CDA6BC7-9D0B-4431-828C-AB1C91325874}" dt="2023-09-22T06:03:26.719" v="1577" actId="478"/>
          <ac:graphicFrameMkLst>
            <pc:docMk/>
            <pc:sldMk cId="446435122" sldId="338"/>
            <ac:graphicFrameMk id="4" creationId="{2FD9FB4A-AD54-5814-F44F-694DE0FEBEA6}"/>
          </ac:graphicFrameMkLst>
        </pc:graphicFrameChg>
        <pc:graphicFrameChg chg="add mod">
          <ac:chgData name="Magnus Kron" userId="a9a34e31-e8b2-4d62-bc24-d48cf3344b78" providerId="ADAL" clId="{1CDA6BC7-9D0B-4431-828C-AB1C91325874}" dt="2023-09-22T06:36:03.345" v="1709" actId="14100"/>
          <ac:graphicFrameMkLst>
            <pc:docMk/>
            <pc:sldMk cId="446435122" sldId="338"/>
            <ac:graphicFrameMk id="8" creationId="{495091B9-E049-6775-B667-F181941E9AC6}"/>
          </ac:graphicFrameMkLst>
        </pc:graphicFrameChg>
        <pc:cxnChg chg="add del mod">
          <ac:chgData name="Magnus Kron" userId="a9a34e31-e8b2-4d62-bc24-d48cf3344b78" providerId="ADAL" clId="{1CDA6BC7-9D0B-4431-828C-AB1C91325874}" dt="2023-09-22T06:35:22.668" v="1684" actId="478"/>
          <ac:cxnSpMkLst>
            <pc:docMk/>
            <pc:sldMk cId="446435122" sldId="338"/>
            <ac:cxnSpMk id="7" creationId="{BA73AA97-E6B2-E2C1-5216-27A5B83DA11B}"/>
          </ac:cxnSpMkLst>
        </pc:cxnChg>
      </pc:sldChg>
      <pc:sldChg chg="addSp delSp modSp add mod modAnim modNotesTx">
        <pc:chgData name="Magnus Kron" userId="a9a34e31-e8b2-4d62-bc24-d48cf3344b78" providerId="ADAL" clId="{1CDA6BC7-9D0B-4431-828C-AB1C91325874}" dt="2023-09-26T07:49:39.027" v="1994" actId="6549"/>
        <pc:sldMkLst>
          <pc:docMk/>
          <pc:sldMk cId="1985600396" sldId="339"/>
        </pc:sldMkLst>
        <pc:spChg chg="mod">
          <ac:chgData name="Magnus Kron" userId="a9a34e31-e8b2-4d62-bc24-d48cf3344b78" providerId="ADAL" clId="{1CDA6BC7-9D0B-4431-828C-AB1C91325874}" dt="2023-09-26T07:49:10.748" v="1993" actId="20577"/>
          <ac:spMkLst>
            <pc:docMk/>
            <pc:sldMk cId="1985600396" sldId="339"/>
            <ac:spMk id="2" creationId="{4CF5559E-20BA-1999-2C31-9141F2CB5F17}"/>
          </ac:spMkLst>
        </pc:spChg>
        <pc:grpChg chg="del">
          <ac:chgData name="Magnus Kron" userId="a9a34e31-e8b2-4d62-bc24-d48cf3344b78" providerId="ADAL" clId="{1CDA6BC7-9D0B-4431-828C-AB1C91325874}" dt="2023-09-22T14:19:56.077" v="1985" actId="478"/>
          <ac:grpSpMkLst>
            <pc:docMk/>
            <pc:sldMk cId="1985600396" sldId="339"/>
            <ac:grpSpMk id="4" creationId="{7FE29753-B78B-4D74-843F-6BA7ABEBDD73}"/>
          </ac:grpSpMkLst>
        </pc:grpChg>
        <pc:picChg chg="add mod">
          <ac:chgData name="Magnus Kron" userId="a9a34e31-e8b2-4d62-bc24-d48cf3344b78" providerId="ADAL" clId="{1CDA6BC7-9D0B-4431-828C-AB1C91325874}" dt="2023-09-26T07:49:04.262" v="1989" actId="1076"/>
          <ac:picMkLst>
            <pc:docMk/>
            <pc:sldMk cId="1985600396" sldId="339"/>
            <ac:picMk id="3" creationId="{EC8676C5-3DD4-5A57-95DE-872C153CC7D4}"/>
          </ac:picMkLst>
        </pc:picChg>
        <pc:picChg chg="add mod">
          <ac:chgData name="Magnus Kron" userId="a9a34e31-e8b2-4d62-bc24-d48cf3344b78" providerId="ADAL" clId="{1CDA6BC7-9D0B-4431-828C-AB1C91325874}" dt="2023-09-26T07:49:04.262" v="1989" actId="1076"/>
          <ac:picMkLst>
            <pc:docMk/>
            <pc:sldMk cId="1985600396" sldId="339"/>
            <ac:picMk id="4" creationId="{72ADD2E1-856B-7D4B-B9D7-AC9C4B446429}"/>
          </ac:picMkLst>
        </pc:picChg>
        <pc:picChg chg="add mod">
          <ac:chgData name="Magnus Kron" userId="a9a34e31-e8b2-4d62-bc24-d48cf3344b78" providerId="ADAL" clId="{1CDA6BC7-9D0B-4431-828C-AB1C91325874}" dt="2023-09-26T07:49:04.262" v="1989" actId="1076"/>
          <ac:picMkLst>
            <pc:docMk/>
            <pc:sldMk cId="1985600396" sldId="339"/>
            <ac:picMk id="5" creationId="{8248CEDD-E0B1-BFD9-9552-E524AC7058A5}"/>
          </ac:picMkLst>
        </pc:picChg>
        <pc:picChg chg="add mod">
          <ac:chgData name="Magnus Kron" userId="a9a34e31-e8b2-4d62-bc24-d48cf3344b78" providerId="ADAL" clId="{1CDA6BC7-9D0B-4431-828C-AB1C91325874}" dt="2023-09-26T07:49:04.262" v="1989" actId="1076"/>
          <ac:picMkLst>
            <pc:docMk/>
            <pc:sldMk cId="1985600396" sldId="339"/>
            <ac:picMk id="6" creationId="{F21A0517-CC25-76DC-6DCB-DAC3040D6B2D}"/>
          </ac:picMkLst>
        </pc:picChg>
        <pc:cxnChg chg="mod">
          <ac:chgData name="Magnus Kron" userId="a9a34e31-e8b2-4d62-bc24-d48cf3344b78" providerId="ADAL" clId="{1CDA6BC7-9D0B-4431-828C-AB1C91325874}" dt="2023-09-22T14:19:56.077" v="1985" actId="478"/>
          <ac:cxnSpMkLst>
            <pc:docMk/>
            <pc:sldMk cId="1985600396" sldId="339"/>
            <ac:cxnSpMk id="7" creationId="{47BA38D6-9FDD-E64E-A6D6-3A137071B29C}"/>
          </ac:cxnSpMkLst>
        </pc:cxnChg>
        <pc:cxnChg chg="mod">
          <ac:chgData name="Magnus Kron" userId="a9a34e31-e8b2-4d62-bc24-d48cf3344b78" providerId="ADAL" clId="{1CDA6BC7-9D0B-4431-828C-AB1C91325874}" dt="2023-09-22T14:19:56.077" v="1985" actId="478"/>
          <ac:cxnSpMkLst>
            <pc:docMk/>
            <pc:sldMk cId="1985600396" sldId="339"/>
            <ac:cxnSpMk id="8" creationId="{69B8E48F-10BB-1A4B-6F1C-3927156F5DF8}"/>
          </ac:cxnSpMkLst>
        </pc:cxnChg>
        <pc:cxnChg chg="mod">
          <ac:chgData name="Magnus Kron" userId="a9a34e31-e8b2-4d62-bc24-d48cf3344b78" providerId="ADAL" clId="{1CDA6BC7-9D0B-4431-828C-AB1C91325874}" dt="2023-09-22T14:19:56.077" v="1985" actId="478"/>
          <ac:cxnSpMkLst>
            <pc:docMk/>
            <pc:sldMk cId="1985600396" sldId="339"/>
            <ac:cxnSpMk id="9" creationId="{515F9DDF-5B46-C09A-691A-A30E4356F9EB}"/>
          </ac:cxnSpMkLst>
        </pc:cxnChg>
        <pc:cxnChg chg="mod">
          <ac:chgData name="Magnus Kron" userId="a9a34e31-e8b2-4d62-bc24-d48cf3344b78" providerId="ADAL" clId="{1CDA6BC7-9D0B-4431-828C-AB1C91325874}" dt="2023-09-22T14:19:56.077" v="1985" actId="478"/>
          <ac:cxnSpMkLst>
            <pc:docMk/>
            <pc:sldMk cId="1985600396" sldId="339"/>
            <ac:cxnSpMk id="12" creationId="{9D4278B2-E335-4622-EB9E-DEF1471C55FA}"/>
          </ac:cxnSpMkLst>
        </pc:cxnChg>
        <pc:cxnChg chg="mod">
          <ac:chgData name="Magnus Kron" userId="a9a34e31-e8b2-4d62-bc24-d48cf3344b78" providerId="ADAL" clId="{1CDA6BC7-9D0B-4431-828C-AB1C91325874}" dt="2023-09-22T14:19:56.077" v="1985" actId="478"/>
          <ac:cxnSpMkLst>
            <pc:docMk/>
            <pc:sldMk cId="1985600396" sldId="339"/>
            <ac:cxnSpMk id="21" creationId="{6D8F1901-4CD1-826F-FB18-5EDC9DC88499}"/>
          </ac:cxnSpMkLst>
        </pc:cxnChg>
        <pc:cxnChg chg="mod">
          <ac:chgData name="Magnus Kron" userId="a9a34e31-e8b2-4d62-bc24-d48cf3344b78" providerId="ADAL" clId="{1CDA6BC7-9D0B-4431-828C-AB1C91325874}" dt="2023-09-22T14:19:56.077" v="1985" actId="478"/>
          <ac:cxnSpMkLst>
            <pc:docMk/>
            <pc:sldMk cId="1985600396" sldId="339"/>
            <ac:cxnSpMk id="22" creationId="{CC974A04-157D-3160-F03B-ACB82135B62F}"/>
          </ac:cxnSpMkLst>
        </pc:cxnChg>
        <pc:cxnChg chg="mod">
          <ac:chgData name="Magnus Kron" userId="a9a34e31-e8b2-4d62-bc24-d48cf3344b78" providerId="ADAL" clId="{1CDA6BC7-9D0B-4431-828C-AB1C91325874}" dt="2023-09-22T14:19:56.077" v="1985" actId="478"/>
          <ac:cxnSpMkLst>
            <pc:docMk/>
            <pc:sldMk cId="1985600396" sldId="339"/>
            <ac:cxnSpMk id="23" creationId="{49430F08-595C-C25D-2B1A-2BDE0C727210}"/>
          </ac:cxnSpMkLst>
        </pc:cxnChg>
        <pc:cxnChg chg="mod">
          <ac:chgData name="Magnus Kron" userId="a9a34e31-e8b2-4d62-bc24-d48cf3344b78" providerId="ADAL" clId="{1CDA6BC7-9D0B-4431-828C-AB1C91325874}" dt="2023-09-22T14:19:56.077" v="1985" actId="478"/>
          <ac:cxnSpMkLst>
            <pc:docMk/>
            <pc:sldMk cId="1985600396" sldId="339"/>
            <ac:cxnSpMk id="26" creationId="{DEF9AEBB-4617-5BEE-B006-A76A5DD34A6E}"/>
          </ac:cxnSpMkLst>
        </pc:cxnChg>
      </pc:sldChg>
      <pc:sldChg chg="addSp delSp modSp add mod ord delAnim modNotesTx">
        <pc:chgData name="Magnus Kron" userId="a9a34e31-e8b2-4d62-bc24-d48cf3344b78" providerId="ADAL" clId="{1CDA6BC7-9D0B-4431-828C-AB1C91325874}" dt="2023-09-26T08:37:09.327" v="2434" actId="6549"/>
        <pc:sldMkLst>
          <pc:docMk/>
          <pc:sldMk cId="945755212" sldId="340"/>
        </pc:sldMkLst>
        <pc:spChg chg="mod">
          <ac:chgData name="Magnus Kron" userId="a9a34e31-e8b2-4d62-bc24-d48cf3344b78" providerId="ADAL" clId="{1CDA6BC7-9D0B-4431-828C-AB1C91325874}" dt="2023-09-26T08:36:54.629" v="2433" actId="20577"/>
          <ac:spMkLst>
            <pc:docMk/>
            <pc:sldMk cId="945755212" sldId="340"/>
            <ac:spMk id="2" creationId="{4CF5559E-20BA-1999-2C31-9141F2CB5F17}"/>
          </ac:spMkLst>
        </pc:spChg>
        <pc:picChg chg="del">
          <ac:chgData name="Magnus Kron" userId="a9a34e31-e8b2-4d62-bc24-d48cf3344b78" providerId="ADAL" clId="{1CDA6BC7-9D0B-4431-828C-AB1C91325874}" dt="2023-09-26T07:53:15.083" v="1998" actId="478"/>
          <ac:picMkLst>
            <pc:docMk/>
            <pc:sldMk cId="945755212" sldId="340"/>
            <ac:picMk id="3" creationId="{EC8676C5-3DD4-5A57-95DE-872C153CC7D4}"/>
          </ac:picMkLst>
        </pc:picChg>
        <pc:picChg chg="del">
          <ac:chgData name="Magnus Kron" userId="a9a34e31-e8b2-4d62-bc24-d48cf3344b78" providerId="ADAL" clId="{1CDA6BC7-9D0B-4431-828C-AB1C91325874}" dt="2023-09-26T07:53:15.083" v="1998" actId="478"/>
          <ac:picMkLst>
            <pc:docMk/>
            <pc:sldMk cId="945755212" sldId="340"/>
            <ac:picMk id="4" creationId="{72ADD2E1-856B-7D4B-B9D7-AC9C4B446429}"/>
          </ac:picMkLst>
        </pc:picChg>
        <pc:picChg chg="del">
          <ac:chgData name="Magnus Kron" userId="a9a34e31-e8b2-4d62-bc24-d48cf3344b78" providerId="ADAL" clId="{1CDA6BC7-9D0B-4431-828C-AB1C91325874}" dt="2023-09-26T07:53:15.083" v="1998" actId="478"/>
          <ac:picMkLst>
            <pc:docMk/>
            <pc:sldMk cId="945755212" sldId="340"/>
            <ac:picMk id="5" creationId="{8248CEDD-E0B1-BFD9-9552-E524AC7058A5}"/>
          </ac:picMkLst>
        </pc:picChg>
        <pc:picChg chg="del">
          <ac:chgData name="Magnus Kron" userId="a9a34e31-e8b2-4d62-bc24-d48cf3344b78" providerId="ADAL" clId="{1CDA6BC7-9D0B-4431-828C-AB1C91325874}" dt="2023-09-26T07:53:15.083" v="1998" actId="478"/>
          <ac:picMkLst>
            <pc:docMk/>
            <pc:sldMk cId="945755212" sldId="340"/>
            <ac:picMk id="6" creationId="{F21A0517-CC25-76DC-6DCB-DAC3040D6B2D}"/>
          </ac:picMkLst>
        </pc:picChg>
        <pc:picChg chg="add mod modCrop">
          <ac:chgData name="Magnus Kron" userId="a9a34e31-e8b2-4d62-bc24-d48cf3344b78" providerId="ADAL" clId="{1CDA6BC7-9D0B-4431-828C-AB1C91325874}" dt="2023-09-26T08:00:27.512" v="2008" actId="1076"/>
          <ac:picMkLst>
            <pc:docMk/>
            <pc:sldMk cId="945755212" sldId="340"/>
            <ac:picMk id="8" creationId="{F450B240-ED45-A05C-9BFA-8BA98E426AAA}"/>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EFF6BA-2FA2-4FBD-9D7B-AEF768E290CE}" type="doc">
      <dgm:prSet loTypeId="urn:microsoft.com/office/officeart/2005/8/layout/hProcess3" loCatId="process" qsTypeId="urn:microsoft.com/office/officeart/2005/8/quickstyle/3d1" qsCatId="3D" csTypeId="urn:microsoft.com/office/officeart/2005/8/colors/colorful1" csCatId="colorful" phldr="1"/>
      <dgm:spPr/>
    </dgm:pt>
    <dgm:pt modelId="{2A03B65B-FA13-47D7-BCFB-53FB2A4B730A}">
      <dgm:prSet phldrT="[Text]"/>
      <dgm:spPr/>
      <dgm:t>
        <a:bodyPr/>
        <a:lstStyle/>
        <a:p>
          <a:r>
            <a:rPr lang="sv-SE">
              <a:latin typeface="Santral" pitchFamily="2" charset="0"/>
            </a:rPr>
            <a:t>Jan</a:t>
          </a:r>
        </a:p>
      </dgm:t>
    </dgm:pt>
    <dgm:pt modelId="{D0A149A3-A357-4CB8-966A-3CAD511B6E17}" type="parTrans" cxnId="{8950C571-4331-47A2-BCA3-E662D54BCD45}">
      <dgm:prSet/>
      <dgm:spPr/>
      <dgm:t>
        <a:bodyPr/>
        <a:lstStyle/>
        <a:p>
          <a:endParaRPr lang="sv-SE"/>
        </a:p>
      </dgm:t>
    </dgm:pt>
    <dgm:pt modelId="{F1A3B80C-E00B-4E6B-AFC7-B89CBA32AB79}" type="sibTrans" cxnId="{8950C571-4331-47A2-BCA3-E662D54BCD45}">
      <dgm:prSet/>
      <dgm:spPr/>
      <dgm:t>
        <a:bodyPr/>
        <a:lstStyle/>
        <a:p>
          <a:endParaRPr lang="sv-SE"/>
        </a:p>
      </dgm:t>
    </dgm:pt>
    <dgm:pt modelId="{E781F509-0017-4B7C-8186-EA7216D21E34}">
      <dgm:prSet phldrT="[Text]"/>
      <dgm:spPr/>
      <dgm:t>
        <a:bodyPr/>
        <a:lstStyle/>
        <a:p>
          <a:r>
            <a:rPr lang="sv-SE">
              <a:latin typeface="Santral" pitchFamily="2" charset="0"/>
            </a:rPr>
            <a:t>Feb</a:t>
          </a:r>
        </a:p>
      </dgm:t>
    </dgm:pt>
    <dgm:pt modelId="{D90E4C24-980C-465B-A078-BBAB569AD233}" type="parTrans" cxnId="{91482467-9AB1-445B-B5FE-2C655E0B6ECD}">
      <dgm:prSet/>
      <dgm:spPr/>
      <dgm:t>
        <a:bodyPr/>
        <a:lstStyle/>
        <a:p>
          <a:endParaRPr lang="sv-SE"/>
        </a:p>
      </dgm:t>
    </dgm:pt>
    <dgm:pt modelId="{39818EE4-3BEC-4647-AAC6-AE59D4593D40}" type="sibTrans" cxnId="{91482467-9AB1-445B-B5FE-2C655E0B6ECD}">
      <dgm:prSet/>
      <dgm:spPr/>
      <dgm:t>
        <a:bodyPr/>
        <a:lstStyle/>
        <a:p>
          <a:endParaRPr lang="sv-SE"/>
        </a:p>
      </dgm:t>
    </dgm:pt>
    <dgm:pt modelId="{2A90002B-09BF-411A-9F24-FEE366E82B95}">
      <dgm:prSet phldrT="[Text]"/>
      <dgm:spPr/>
      <dgm:t>
        <a:bodyPr/>
        <a:lstStyle/>
        <a:p>
          <a:r>
            <a:rPr lang="sv-SE">
              <a:latin typeface="Santral" pitchFamily="2" charset="0"/>
            </a:rPr>
            <a:t>Mar</a:t>
          </a:r>
        </a:p>
      </dgm:t>
    </dgm:pt>
    <dgm:pt modelId="{C5F42D37-0A5A-4CF5-8D5D-DBA1214DE3C2}" type="parTrans" cxnId="{05B82629-4808-494B-A8D3-4A80090721B8}">
      <dgm:prSet/>
      <dgm:spPr/>
      <dgm:t>
        <a:bodyPr/>
        <a:lstStyle/>
        <a:p>
          <a:endParaRPr lang="sv-SE"/>
        </a:p>
      </dgm:t>
    </dgm:pt>
    <dgm:pt modelId="{43EC363F-D262-4016-96E5-8B596E2AB384}" type="sibTrans" cxnId="{05B82629-4808-494B-A8D3-4A80090721B8}">
      <dgm:prSet/>
      <dgm:spPr/>
      <dgm:t>
        <a:bodyPr/>
        <a:lstStyle/>
        <a:p>
          <a:endParaRPr lang="sv-SE"/>
        </a:p>
      </dgm:t>
    </dgm:pt>
    <dgm:pt modelId="{4E39DFC6-76D4-42B2-AD0A-E8FCDC412AB8}">
      <dgm:prSet phldrT="[Text]"/>
      <dgm:spPr/>
      <dgm:t>
        <a:bodyPr/>
        <a:lstStyle/>
        <a:p>
          <a:r>
            <a:rPr lang="sv-SE"/>
            <a:t>Apr</a:t>
          </a:r>
        </a:p>
      </dgm:t>
    </dgm:pt>
    <dgm:pt modelId="{ABDD82A3-21B0-4276-ADF6-56C77D225BF8}" type="parTrans" cxnId="{45640339-A279-4C17-880E-A775B6219E46}">
      <dgm:prSet/>
      <dgm:spPr/>
      <dgm:t>
        <a:bodyPr/>
        <a:lstStyle/>
        <a:p>
          <a:endParaRPr lang="sv-SE"/>
        </a:p>
      </dgm:t>
    </dgm:pt>
    <dgm:pt modelId="{F600AC77-490D-4316-9BDC-3633494301D7}" type="sibTrans" cxnId="{45640339-A279-4C17-880E-A775B6219E46}">
      <dgm:prSet/>
      <dgm:spPr/>
      <dgm:t>
        <a:bodyPr/>
        <a:lstStyle/>
        <a:p>
          <a:endParaRPr lang="sv-SE"/>
        </a:p>
      </dgm:t>
    </dgm:pt>
    <dgm:pt modelId="{2E786FEE-66E2-4524-87A8-CFD3CC3D6B73}">
      <dgm:prSet phldrT="[Text]"/>
      <dgm:spPr/>
      <dgm:t>
        <a:bodyPr/>
        <a:lstStyle/>
        <a:p>
          <a:r>
            <a:rPr lang="sv-SE">
              <a:latin typeface="Santral" pitchFamily="2" charset="0"/>
            </a:rPr>
            <a:t>Maj</a:t>
          </a:r>
        </a:p>
      </dgm:t>
    </dgm:pt>
    <dgm:pt modelId="{1F0DE08F-1E19-4E19-BC22-8E1402ED4712}" type="parTrans" cxnId="{ED526AC6-867C-4EB3-A3AD-41119A919161}">
      <dgm:prSet/>
      <dgm:spPr/>
      <dgm:t>
        <a:bodyPr/>
        <a:lstStyle/>
        <a:p>
          <a:endParaRPr lang="sv-SE"/>
        </a:p>
      </dgm:t>
    </dgm:pt>
    <dgm:pt modelId="{FC508958-5D8E-4356-810C-026C0B29BBDF}" type="sibTrans" cxnId="{ED526AC6-867C-4EB3-A3AD-41119A919161}">
      <dgm:prSet/>
      <dgm:spPr/>
      <dgm:t>
        <a:bodyPr/>
        <a:lstStyle/>
        <a:p>
          <a:endParaRPr lang="sv-SE"/>
        </a:p>
      </dgm:t>
    </dgm:pt>
    <dgm:pt modelId="{6036EDB5-D35E-4B37-B684-7B5F1DC9F673}">
      <dgm:prSet phldrT="[Text]"/>
      <dgm:spPr/>
      <dgm:t>
        <a:bodyPr/>
        <a:lstStyle/>
        <a:p>
          <a:r>
            <a:rPr lang="sv-SE">
              <a:latin typeface="Santral" pitchFamily="2" charset="0"/>
            </a:rPr>
            <a:t>Jun</a:t>
          </a:r>
        </a:p>
      </dgm:t>
    </dgm:pt>
    <dgm:pt modelId="{F8615529-92E4-403F-B73E-87CCD811C564}" type="parTrans" cxnId="{3A4A1C21-BDFB-459A-BE61-FFE8EEC0EB3A}">
      <dgm:prSet/>
      <dgm:spPr/>
      <dgm:t>
        <a:bodyPr/>
        <a:lstStyle/>
        <a:p>
          <a:endParaRPr lang="sv-SE"/>
        </a:p>
      </dgm:t>
    </dgm:pt>
    <dgm:pt modelId="{6906AF74-02EA-4AB0-9AF6-7F24B589719F}" type="sibTrans" cxnId="{3A4A1C21-BDFB-459A-BE61-FFE8EEC0EB3A}">
      <dgm:prSet/>
      <dgm:spPr/>
      <dgm:t>
        <a:bodyPr/>
        <a:lstStyle/>
        <a:p>
          <a:endParaRPr lang="sv-SE"/>
        </a:p>
      </dgm:t>
    </dgm:pt>
    <dgm:pt modelId="{857AC788-7DEF-4818-A592-4EFF0B256092}">
      <dgm:prSet phldrT="[Text]"/>
      <dgm:spPr/>
      <dgm:t>
        <a:bodyPr/>
        <a:lstStyle/>
        <a:p>
          <a:r>
            <a:rPr lang="sv-SE">
              <a:latin typeface="Santral" pitchFamily="2" charset="0"/>
            </a:rPr>
            <a:t>Jul</a:t>
          </a:r>
        </a:p>
      </dgm:t>
    </dgm:pt>
    <dgm:pt modelId="{BFB9B24E-15E0-452E-9EAD-51377DE7245F}" type="parTrans" cxnId="{0C7C0984-E483-492A-B2A7-94E418ED1887}">
      <dgm:prSet/>
      <dgm:spPr/>
      <dgm:t>
        <a:bodyPr/>
        <a:lstStyle/>
        <a:p>
          <a:endParaRPr lang="sv-SE"/>
        </a:p>
      </dgm:t>
    </dgm:pt>
    <dgm:pt modelId="{B478979E-8571-4F1D-98EB-0977E2871A47}" type="sibTrans" cxnId="{0C7C0984-E483-492A-B2A7-94E418ED1887}">
      <dgm:prSet/>
      <dgm:spPr/>
      <dgm:t>
        <a:bodyPr/>
        <a:lstStyle/>
        <a:p>
          <a:endParaRPr lang="sv-SE"/>
        </a:p>
      </dgm:t>
    </dgm:pt>
    <dgm:pt modelId="{47E7CCE8-82D4-41F3-9D74-4F975C182EB9}">
      <dgm:prSet phldrT="[Text]"/>
      <dgm:spPr/>
      <dgm:t>
        <a:bodyPr/>
        <a:lstStyle/>
        <a:p>
          <a:r>
            <a:rPr lang="sv-SE">
              <a:latin typeface="Santral" pitchFamily="2" charset="0"/>
            </a:rPr>
            <a:t>Aug</a:t>
          </a:r>
        </a:p>
      </dgm:t>
    </dgm:pt>
    <dgm:pt modelId="{9790867B-34F4-44CE-AAF7-E971BBD59A29}" type="parTrans" cxnId="{7CF6C689-6E58-48AE-87AA-CCFA587A7133}">
      <dgm:prSet/>
      <dgm:spPr/>
      <dgm:t>
        <a:bodyPr/>
        <a:lstStyle/>
        <a:p>
          <a:endParaRPr lang="sv-SE"/>
        </a:p>
      </dgm:t>
    </dgm:pt>
    <dgm:pt modelId="{E050DEFA-4E8F-4D07-BB55-163AE07B7F0E}" type="sibTrans" cxnId="{7CF6C689-6E58-48AE-87AA-CCFA587A7133}">
      <dgm:prSet/>
      <dgm:spPr/>
      <dgm:t>
        <a:bodyPr/>
        <a:lstStyle/>
        <a:p>
          <a:endParaRPr lang="sv-SE"/>
        </a:p>
      </dgm:t>
    </dgm:pt>
    <dgm:pt modelId="{E094ACA6-7B75-42C9-9A10-809C88CA621F}">
      <dgm:prSet phldrT="[Text]"/>
      <dgm:spPr/>
      <dgm:t>
        <a:bodyPr/>
        <a:lstStyle/>
        <a:p>
          <a:r>
            <a:rPr lang="sv-SE">
              <a:latin typeface="Santral" pitchFamily="2" charset="0"/>
            </a:rPr>
            <a:t>Okt</a:t>
          </a:r>
        </a:p>
      </dgm:t>
    </dgm:pt>
    <dgm:pt modelId="{80E752D5-3342-4B15-A594-CF8605710325}" type="parTrans" cxnId="{C2291911-5104-42EE-B54A-D12B5042A0EB}">
      <dgm:prSet/>
      <dgm:spPr/>
      <dgm:t>
        <a:bodyPr/>
        <a:lstStyle/>
        <a:p>
          <a:endParaRPr lang="sv-SE"/>
        </a:p>
      </dgm:t>
    </dgm:pt>
    <dgm:pt modelId="{38F6708E-7FAB-4E27-831E-DF8867BBD136}" type="sibTrans" cxnId="{C2291911-5104-42EE-B54A-D12B5042A0EB}">
      <dgm:prSet/>
      <dgm:spPr/>
      <dgm:t>
        <a:bodyPr/>
        <a:lstStyle/>
        <a:p>
          <a:endParaRPr lang="sv-SE"/>
        </a:p>
      </dgm:t>
    </dgm:pt>
    <dgm:pt modelId="{FED46978-2784-4C3E-98FD-95A3B4DA9880}">
      <dgm:prSet phldrT="[Text]"/>
      <dgm:spPr/>
      <dgm:t>
        <a:bodyPr/>
        <a:lstStyle/>
        <a:p>
          <a:r>
            <a:rPr lang="sv-SE">
              <a:latin typeface="Santral" pitchFamily="2" charset="0"/>
            </a:rPr>
            <a:t>Nov</a:t>
          </a:r>
        </a:p>
      </dgm:t>
    </dgm:pt>
    <dgm:pt modelId="{7F0482D9-40FD-4486-8639-493E1617E585}" type="parTrans" cxnId="{81DCC722-9ADD-4C2B-86A5-1CB030C0C873}">
      <dgm:prSet/>
      <dgm:spPr/>
      <dgm:t>
        <a:bodyPr/>
        <a:lstStyle/>
        <a:p>
          <a:endParaRPr lang="sv-SE"/>
        </a:p>
      </dgm:t>
    </dgm:pt>
    <dgm:pt modelId="{6DEF9794-36E5-4F7C-AC9D-DF92DEF0A4D1}" type="sibTrans" cxnId="{81DCC722-9ADD-4C2B-86A5-1CB030C0C873}">
      <dgm:prSet/>
      <dgm:spPr/>
      <dgm:t>
        <a:bodyPr/>
        <a:lstStyle/>
        <a:p>
          <a:endParaRPr lang="sv-SE"/>
        </a:p>
      </dgm:t>
    </dgm:pt>
    <dgm:pt modelId="{DF2CAAD8-A92D-4B03-9656-9F58ABD693F6}">
      <dgm:prSet phldrT="[Text]"/>
      <dgm:spPr/>
      <dgm:t>
        <a:bodyPr/>
        <a:lstStyle/>
        <a:p>
          <a:r>
            <a:rPr lang="sv-SE">
              <a:latin typeface="Santral" pitchFamily="2" charset="0"/>
            </a:rPr>
            <a:t>Dec</a:t>
          </a:r>
        </a:p>
      </dgm:t>
    </dgm:pt>
    <dgm:pt modelId="{A5C85A9F-BCC5-4770-A73A-5FFB6D2451F7}" type="parTrans" cxnId="{755B0A22-75A8-4CAE-AF5F-9F7840AB3506}">
      <dgm:prSet/>
      <dgm:spPr/>
      <dgm:t>
        <a:bodyPr/>
        <a:lstStyle/>
        <a:p>
          <a:endParaRPr lang="sv-SE"/>
        </a:p>
      </dgm:t>
    </dgm:pt>
    <dgm:pt modelId="{4C13AAFF-971F-42FD-9E62-20DA0407B2AA}" type="sibTrans" cxnId="{755B0A22-75A8-4CAE-AF5F-9F7840AB3506}">
      <dgm:prSet/>
      <dgm:spPr/>
      <dgm:t>
        <a:bodyPr/>
        <a:lstStyle/>
        <a:p>
          <a:endParaRPr lang="sv-SE"/>
        </a:p>
      </dgm:t>
    </dgm:pt>
    <dgm:pt modelId="{37BBB12D-F801-4331-8C10-45565A3DF486}">
      <dgm:prSet phldrT="[Text]"/>
      <dgm:spPr/>
      <dgm:t>
        <a:bodyPr/>
        <a:lstStyle/>
        <a:p>
          <a:r>
            <a:rPr lang="sv-SE">
              <a:latin typeface="Santral" pitchFamily="2" charset="0"/>
            </a:rPr>
            <a:t>Dec 2022</a:t>
          </a:r>
        </a:p>
      </dgm:t>
    </dgm:pt>
    <dgm:pt modelId="{D9197CEC-8961-44A0-A070-60FF2C86616C}" type="parTrans" cxnId="{AD7BBF5C-4EA3-4E95-9322-C280E6895887}">
      <dgm:prSet/>
      <dgm:spPr/>
      <dgm:t>
        <a:bodyPr/>
        <a:lstStyle/>
        <a:p>
          <a:endParaRPr lang="sv-SE"/>
        </a:p>
      </dgm:t>
    </dgm:pt>
    <dgm:pt modelId="{92FAFF0B-A793-45C6-9A0E-F0E73124A0B6}" type="sibTrans" cxnId="{AD7BBF5C-4EA3-4E95-9322-C280E6895887}">
      <dgm:prSet/>
      <dgm:spPr/>
      <dgm:t>
        <a:bodyPr/>
        <a:lstStyle/>
        <a:p>
          <a:endParaRPr lang="sv-SE"/>
        </a:p>
      </dgm:t>
    </dgm:pt>
    <dgm:pt modelId="{A42E7E59-EF0D-4589-8B20-E103CF623B08}" type="pres">
      <dgm:prSet presAssocID="{1EEFF6BA-2FA2-4FBD-9D7B-AEF768E290CE}" presName="Name0" presStyleCnt="0">
        <dgm:presLayoutVars>
          <dgm:dir/>
          <dgm:animLvl val="lvl"/>
          <dgm:resizeHandles val="exact"/>
        </dgm:presLayoutVars>
      </dgm:prSet>
      <dgm:spPr/>
    </dgm:pt>
    <dgm:pt modelId="{313BD462-FAA1-482C-A9B8-2DF3BB49F838}" type="pres">
      <dgm:prSet presAssocID="{1EEFF6BA-2FA2-4FBD-9D7B-AEF768E290CE}" presName="dummy" presStyleCnt="0"/>
      <dgm:spPr/>
    </dgm:pt>
    <dgm:pt modelId="{A21D28E7-A23B-44AC-A08A-69D65A999CF9}" type="pres">
      <dgm:prSet presAssocID="{1EEFF6BA-2FA2-4FBD-9D7B-AEF768E290CE}" presName="linH" presStyleCnt="0"/>
      <dgm:spPr/>
    </dgm:pt>
    <dgm:pt modelId="{B9E134FF-9109-4B3C-9970-6F79B0F79E57}" type="pres">
      <dgm:prSet presAssocID="{1EEFF6BA-2FA2-4FBD-9D7B-AEF768E290CE}" presName="padding1" presStyleCnt="0"/>
      <dgm:spPr/>
    </dgm:pt>
    <dgm:pt modelId="{183B5FFE-8899-43F0-A399-1AD9E6458F71}" type="pres">
      <dgm:prSet presAssocID="{37BBB12D-F801-4331-8C10-45565A3DF486}" presName="linV" presStyleCnt="0"/>
      <dgm:spPr/>
    </dgm:pt>
    <dgm:pt modelId="{39C258E1-5E77-4355-ADF0-52F547496A07}" type="pres">
      <dgm:prSet presAssocID="{37BBB12D-F801-4331-8C10-45565A3DF486}" presName="spVertical1" presStyleCnt="0"/>
      <dgm:spPr/>
    </dgm:pt>
    <dgm:pt modelId="{FCAD2E13-83AD-4313-B0C9-0ED2D0A17EAC}" type="pres">
      <dgm:prSet presAssocID="{37BBB12D-F801-4331-8C10-45565A3DF486}" presName="parTx" presStyleLbl="revTx" presStyleIdx="0" presStyleCnt="12">
        <dgm:presLayoutVars>
          <dgm:chMax val="0"/>
          <dgm:chPref val="0"/>
          <dgm:bulletEnabled val="1"/>
        </dgm:presLayoutVars>
      </dgm:prSet>
      <dgm:spPr/>
    </dgm:pt>
    <dgm:pt modelId="{6219F523-A5B6-46A6-9A2F-A5D2B99CF83B}" type="pres">
      <dgm:prSet presAssocID="{37BBB12D-F801-4331-8C10-45565A3DF486}" presName="spVertical2" presStyleCnt="0"/>
      <dgm:spPr/>
    </dgm:pt>
    <dgm:pt modelId="{D2CFAB3D-18FD-49E1-82B0-30C1F44A8174}" type="pres">
      <dgm:prSet presAssocID="{37BBB12D-F801-4331-8C10-45565A3DF486}" presName="spVertical3" presStyleCnt="0"/>
      <dgm:spPr/>
    </dgm:pt>
    <dgm:pt modelId="{CA6D5205-D726-4DF3-B285-45DBA35D7E05}" type="pres">
      <dgm:prSet presAssocID="{92FAFF0B-A793-45C6-9A0E-F0E73124A0B6}" presName="space" presStyleCnt="0"/>
      <dgm:spPr/>
    </dgm:pt>
    <dgm:pt modelId="{9945352B-18A4-48B6-86D9-3B52457BADC9}" type="pres">
      <dgm:prSet presAssocID="{2A03B65B-FA13-47D7-BCFB-53FB2A4B730A}" presName="linV" presStyleCnt="0"/>
      <dgm:spPr/>
    </dgm:pt>
    <dgm:pt modelId="{7C5AFDAF-3DED-453B-978B-6720037331DC}" type="pres">
      <dgm:prSet presAssocID="{2A03B65B-FA13-47D7-BCFB-53FB2A4B730A}" presName="spVertical1" presStyleCnt="0"/>
      <dgm:spPr/>
    </dgm:pt>
    <dgm:pt modelId="{7117735C-661F-4BF9-89EB-21A7458BF07C}" type="pres">
      <dgm:prSet presAssocID="{2A03B65B-FA13-47D7-BCFB-53FB2A4B730A}" presName="parTx" presStyleLbl="revTx" presStyleIdx="1" presStyleCnt="12">
        <dgm:presLayoutVars>
          <dgm:chMax val="0"/>
          <dgm:chPref val="0"/>
          <dgm:bulletEnabled val="1"/>
        </dgm:presLayoutVars>
      </dgm:prSet>
      <dgm:spPr/>
    </dgm:pt>
    <dgm:pt modelId="{2037F9CC-9418-448A-9E92-CCBD07F94B84}" type="pres">
      <dgm:prSet presAssocID="{2A03B65B-FA13-47D7-BCFB-53FB2A4B730A}" presName="spVertical2" presStyleCnt="0"/>
      <dgm:spPr/>
    </dgm:pt>
    <dgm:pt modelId="{FCF49FBA-C606-4D82-9CBF-A4BD207ECD95}" type="pres">
      <dgm:prSet presAssocID="{2A03B65B-FA13-47D7-BCFB-53FB2A4B730A}" presName="spVertical3" presStyleCnt="0"/>
      <dgm:spPr/>
    </dgm:pt>
    <dgm:pt modelId="{4AEFFB5E-8BB2-4F9B-8F69-BA0CD60C1FF1}" type="pres">
      <dgm:prSet presAssocID="{F1A3B80C-E00B-4E6B-AFC7-B89CBA32AB79}" presName="space" presStyleCnt="0"/>
      <dgm:spPr/>
    </dgm:pt>
    <dgm:pt modelId="{44509DCF-E064-41A5-BF5C-47E763498AFF}" type="pres">
      <dgm:prSet presAssocID="{E781F509-0017-4B7C-8186-EA7216D21E34}" presName="linV" presStyleCnt="0"/>
      <dgm:spPr/>
    </dgm:pt>
    <dgm:pt modelId="{C4473FB0-DAEB-496E-9826-8451D07C7BB2}" type="pres">
      <dgm:prSet presAssocID="{E781F509-0017-4B7C-8186-EA7216D21E34}" presName="spVertical1" presStyleCnt="0"/>
      <dgm:spPr/>
    </dgm:pt>
    <dgm:pt modelId="{AE4BE743-0561-4E8F-8332-FA5DCD41D07E}" type="pres">
      <dgm:prSet presAssocID="{E781F509-0017-4B7C-8186-EA7216D21E34}" presName="parTx" presStyleLbl="revTx" presStyleIdx="2" presStyleCnt="12">
        <dgm:presLayoutVars>
          <dgm:chMax val="0"/>
          <dgm:chPref val="0"/>
          <dgm:bulletEnabled val="1"/>
        </dgm:presLayoutVars>
      </dgm:prSet>
      <dgm:spPr/>
    </dgm:pt>
    <dgm:pt modelId="{F8792619-D2A9-41B9-A32C-E3329B9DB7CA}" type="pres">
      <dgm:prSet presAssocID="{E781F509-0017-4B7C-8186-EA7216D21E34}" presName="spVertical2" presStyleCnt="0"/>
      <dgm:spPr/>
    </dgm:pt>
    <dgm:pt modelId="{7EE48840-0827-42EA-8E42-9624F16B9FA6}" type="pres">
      <dgm:prSet presAssocID="{E781F509-0017-4B7C-8186-EA7216D21E34}" presName="spVertical3" presStyleCnt="0"/>
      <dgm:spPr/>
    </dgm:pt>
    <dgm:pt modelId="{F9F31CFB-088A-44A3-9EE6-FFA7F40C5D0B}" type="pres">
      <dgm:prSet presAssocID="{39818EE4-3BEC-4647-AAC6-AE59D4593D40}" presName="space" presStyleCnt="0"/>
      <dgm:spPr/>
    </dgm:pt>
    <dgm:pt modelId="{D649093B-8FAF-44A0-B530-1FDD8892BCC5}" type="pres">
      <dgm:prSet presAssocID="{2A90002B-09BF-411A-9F24-FEE366E82B95}" presName="linV" presStyleCnt="0"/>
      <dgm:spPr/>
    </dgm:pt>
    <dgm:pt modelId="{B05D7C2F-8102-443F-BAF4-2D0D81736414}" type="pres">
      <dgm:prSet presAssocID="{2A90002B-09BF-411A-9F24-FEE366E82B95}" presName="spVertical1" presStyleCnt="0"/>
      <dgm:spPr/>
    </dgm:pt>
    <dgm:pt modelId="{A42F170D-514D-4FC5-A145-01E67FA5EA56}" type="pres">
      <dgm:prSet presAssocID="{2A90002B-09BF-411A-9F24-FEE366E82B95}" presName="parTx" presStyleLbl="revTx" presStyleIdx="3" presStyleCnt="12">
        <dgm:presLayoutVars>
          <dgm:chMax val="0"/>
          <dgm:chPref val="0"/>
          <dgm:bulletEnabled val="1"/>
        </dgm:presLayoutVars>
      </dgm:prSet>
      <dgm:spPr/>
    </dgm:pt>
    <dgm:pt modelId="{1D516E81-927D-45F7-9ED6-7B8DD18A35EB}" type="pres">
      <dgm:prSet presAssocID="{2A90002B-09BF-411A-9F24-FEE366E82B95}" presName="spVertical2" presStyleCnt="0"/>
      <dgm:spPr/>
    </dgm:pt>
    <dgm:pt modelId="{1C2A674F-A2BC-42F1-AF0C-3E31AA66CBEA}" type="pres">
      <dgm:prSet presAssocID="{2A90002B-09BF-411A-9F24-FEE366E82B95}" presName="spVertical3" presStyleCnt="0"/>
      <dgm:spPr/>
    </dgm:pt>
    <dgm:pt modelId="{72650333-7201-4533-8674-65A99CE3DB9D}" type="pres">
      <dgm:prSet presAssocID="{43EC363F-D262-4016-96E5-8B596E2AB384}" presName="space" presStyleCnt="0"/>
      <dgm:spPr/>
    </dgm:pt>
    <dgm:pt modelId="{DC483238-2113-44BA-98DC-7105A39E9518}" type="pres">
      <dgm:prSet presAssocID="{4E39DFC6-76D4-42B2-AD0A-E8FCDC412AB8}" presName="linV" presStyleCnt="0"/>
      <dgm:spPr/>
    </dgm:pt>
    <dgm:pt modelId="{CE4363D2-A17A-49A4-90C6-10054F0864C1}" type="pres">
      <dgm:prSet presAssocID="{4E39DFC6-76D4-42B2-AD0A-E8FCDC412AB8}" presName="spVertical1" presStyleCnt="0"/>
      <dgm:spPr/>
    </dgm:pt>
    <dgm:pt modelId="{A7E3D043-32EC-4969-857C-D9BEED424624}" type="pres">
      <dgm:prSet presAssocID="{4E39DFC6-76D4-42B2-AD0A-E8FCDC412AB8}" presName="parTx" presStyleLbl="revTx" presStyleIdx="4" presStyleCnt="12">
        <dgm:presLayoutVars>
          <dgm:chMax val="0"/>
          <dgm:chPref val="0"/>
          <dgm:bulletEnabled val="1"/>
        </dgm:presLayoutVars>
      </dgm:prSet>
      <dgm:spPr/>
    </dgm:pt>
    <dgm:pt modelId="{BEA097A0-6D86-4347-B906-0301F6B44CED}" type="pres">
      <dgm:prSet presAssocID="{4E39DFC6-76D4-42B2-AD0A-E8FCDC412AB8}" presName="spVertical2" presStyleCnt="0"/>
      <dgm:spPr/>
    </dgm:pt>
    <dgm:pt modelId="{D3CAA4B0-CAF3-498D-9C0F-47C5D118197F}" type="pres">
      <dgm:prSet presAssocID="{4E39DFC6-76D4-42B2-AD0A-E8FCDC412AB8}" presName="spVertical3" presStyleCnt="0"/>
      <dgm:spPr/>
    </dgm:pt>
    <dgm:pt modelId="{49BA683F-65E4-4CC7-B9B7-EC095C133955}" type="pres">
      <dgm:prSet presAssocID="{F600AC77-490D-4316-9BDC-3633494301D7}" presName="space" presStyleCnt="0"/>
      <dgm:spPr/>
    </dgm:pt>
    <dgm:pt modelId="{51570750-AAD4-4C56-BDBE-8FF41D00E537}" type="pres">
      <dgm:prSet presAssocID="{2E786FEE-66E2-4524-87A8-CFD3CC3D6B73}" presName="linV" presStyleCnt="0"/>
      <dgm:spPr/>
    </dgm:pt>
    <dgm:pt modelId="{75298D1E-670C-40E5-AD71-9C28AF37D244}" type="pres">
      <dgm:prSet presAssocID="{2E786FEE-66E2-4524-87A8-CFD3CC3D6B73}" presName="spVertical1" presStyleCnt="0"/>
      <dgm:spPr/>
    </dgm:pt>
    <dgm:pt modelId="{978A7564-667D-40F7-B163-45A7FB6DCE9B}" type="pres">
      <dgm:prSet presAssocID="{2E786FEE-66E2-4524-87A8-CFD3CC3D6B73}" presName="parTx" presStyleLbl="revTx" presStyleIdx="5" presStyleCnt="12">
        <dgm:presLayoutVars>
          <dgm:chMax val="0"/>
          <dgm:chPref val="0"/>
          <dgm:bulletEnabled val="1"/>
        </dgm:presLayoutVars>
      </dgm:prSet>
      <dgm:spPr/>
    </dgm:pt>
    <dgm:pt modelId="{4F6C5E4F-B28F-4F3F-AE3B-1C28D05513F2}" type="pres">
      <dgm:prSet presAssocID="{2E786FEE-66E2-4524-87A8-CFD3CC3D6B73}" presName="spVertical2" presStyleCnt="0"/>
      <dgm:spPr/>
    </dgm:pt>
    <dgm:pt modelId="{A9B367FF-AF87-44F4-BB30-7EB652A7D6F2}" type="pres">
      <dgm:prSet presAssocID="{2E786FEE-66E2-4524-87A8-CFD3CC3D6B73}" presName="spVertical3" presStyleCnt="0"/>
      <dgm:spPr/>
    </dgm:pt>
    <dgm:pt modelId="{544C93FC-BBA1-4657-ADA3-9F8BAB48F57E}" type="pres">
      <dgm:prSet presAssocID="{FC508958-5D8E-4356-810C-026C0B29BBDF}" presName="space" presStyleCnt="0"/>
      <dgm:spPr/>
    </dgm:pt>
    <dgm:pt modelId="{9C2C41BB-40AB-4B8F-900D-E8E42F49A088}" type="pres">
      <dgm:prSet presAssocID="{6036EDB5-D35E-4B37-B684-7B5F1DC9F673}" presName="linV" presStyleCnt="0"/>
      <dgm:spPr/>
    </dgm:pt>
    <dgm:pt modelId="{8EA0E153-409F-470E-85BA-D2120D77842D}" type="pres">
      <dgm:prSet presAssocID="{6036EDB5-D35E-4B37-B684-7B5F1DC9F673}" presName="spVertical1" presStyleCnt="0"/>
      <dgm:spPr/>
    </dgm:pt>
    <dgm:pt modelId="{B613394F-AED1-4F86-97B5-05D7A1FCCF7E}" type="pres">
      <dgm:prSet presAssocID="{6036EDB5-D35E-4B37-B684-7B5F1DC9F673}" presName="parTx" presStyleLbl="revTx" presStyleIdx="6" presStyleCnt="12">
        <dgm:presLayoutVars>
          <dgm:chMax val="0"/>
          <dgm:chPref val="0"/>
          <dgm:bulletEnabled val="1"/>
        </dgm:presLayoutVars>
      </dgm:prSet>
      <dgm:spPr/>
    </dgm:pt>
    <dgm:pt modelId="{9823D9D7-42EC-4847-AF62-A80629F6697D}" type="pres">
      <dgm:prSet presAssocID="{6036EDB5-D35E-4B37-B684-7B5F1DC9F673}" presName="spVertical2" presStyleCnt="0"/>
      <dgm:spPr/>
    </dgm:pt>
    <dgm:pt modelId="{7AF81DAE-BEAE-49B6-A1D1-8EF59513C110}" type="pres">
      <dgm:prSet presAssocID="{6036EDB5-D35E-4B37-B684-7B5F1DC9F673}" presName="spVertical3" presStyleCnt="0"/>
      <dgm:spPr/>
    </dgm:pt>
    <dgm:pt modelId="{0F048A98-18B3-468C-9161-FE8E9BB2681E}" type="pres">
      <dgm:prSet presAssocID="{6906AF74-02EA-4AB0-9AF6-7F24B589719F}" presName="space" presStyleCnt="0"/>
      <dgm:spPr/>
    </dgm:pt>
    <dgm:pt modelId="{E32A2502-AA1F-4779-8924-F0C6DF8DF980}" type="pres">
      <dgm:prSet presAssocID="{857AC788-7DEF-4818-A592-4EFF0B256092}" presName="linV" presStyleCnt="0"/>
      <dgm:spPr/>
    </dgm:pt>
    <dgm:pt modelId="{94CF72A5-E64E-4D87-AAD6-1081017A500F}" type="pres">
      <dgm:prSet presAssocID="{857AC788-7DEF-4818-A592-4EFF0B256092}" presName="spVertical1" presStyleCnt="0"/>
      <dgm:spPr/>
    </dgm:pt>
    <dgm:pt modelId="{3C3D09F0-4BBE-409B-B460-51426850EE7E}" type="pres">
      <dgm:prSet presAssocID="{857AC788-7DEF-4818-A592-4EFF0B256092}" presName="parTx" presStyleLbl="revTx" presStyleIdx="7" presStyleCnt="12">
        <dgm:presLayoutVars>
          <dgm:chMax val="0"/>
          <dgm:chPref val="0"/>
          <dgm:bulletEnabled val="1"/>
        </dgm:presLayoutVars>
      </dgm:prSet>
      <dgm:spPr/>
    </dgm:pt>
    <dgm:pt modelId="{B9162790-A5A4-494B-A0F7-736BA1AEAA1C}" type="pres">
      <dgm:prSet presAssocID="{857AC788-7DEF-4818-A592-4EFF0B256092}" presName="spVertical2" presStyleCnt="0"/>
      <dgm:spPr/>
    </dgm:pt>
    <dgm:pt modelId="{FA955E1E-8B0D-414A-8FF7-F90C72C3C0BA}" type="pres">
      <dgm:prSet presAssocID="{857AC788-7DEF-4818-A592-4EFF0B256092}" presName="spVertical3" presStyleCnt="0"/>
      <dgm:spPr/>
    </dgm:pt>
    <dgm:pt modelId="{507C4DD7-667A-4964-AFB9-61317F6291B7}" type="pres">
      <dgm:prSet presAssocID="{B478979E-8571-4F1D-98EB-0977E2871A47}" presName="space" presStyleCnt="0"/>
      <dgm:spPr/>
    </dgm:pt>
    <dgm:pt modelId="{0F0C0BB7-AC41-4A8D-85A0-67DF7F104AFB}" type="pres">
      <dgm:prSet presAssocID="{47E7CCE8-82D4-41F3-9D74-4F975C182EB9}" presName="linV" presStyleCnt="0"/>
      <dgm:spPr/>
    </dgm:pt>
    <dgm:pt modelId="{29E403C1-B622-4A11-A75F-54ACD7640293}" type="pres">
      <dgm:prSet presAssocID="{47E7CCE8-82D4-41F3-9D74-4F975C182EB9}" presName="spVertical1" presStyleCnt="0"/>
      <dgm:spPr/>
    </dgm:pt>
    <dgm:pt modelId="{A8CE00B6-DE96-4AE8-B662-E8B594EAFF83}" type="pres">
      <dgm:prSet presAssocID="{47E7CCE8-82D4-41F3-9D74-4F975C182EB9}" presName="parTx" presStyleLbl="revTx" presStyleIdx="8" presStyleCnt="12">
        <dgm:presLayoutVars>
          <dgm:chMax val="0"/>
          <dgm:chPref val="0"/>
          <dgm:bulletEnabled val="1"/>
        </dgm:presLayoutVars>
      </dgm:prSet>
      <dgm:spPr/>
    </dgm:pt>
    <dgm:pt modelId="{CEA08EC3-1A21-4AD8-976A-5BD1FDFD0753}" type="pres">
      <dgm:prSet presAssocID="{47E7CCE8-82D4-41F3-9D74-4F975C182EB9}" presName="spVertical2" presStyleCnt="0"/>
      <dgm:spPr/>
    </dgm:pt>
    <dgm:pt modelId="{05D0CEE9-610D-408E-A905-121DD5F375C4}" type="pres">
      <dgm:prSet presAssocID="{47E7CCE8-82D4-41F3-9D74-4F975C182EB9}" presName="spVertical3" presStyleCnt="0"/>
      <dgm:spPr/>
    </dgm:pt>
    <dgm:pt modelId="{7A0918FC-DD64-473F-886E-DFC187F4C5F8}" type="pres">
      <dgm:prSet presAssocID="{E050DEFA-4E8F-4D07-BB55-163AE07B7F0E}" presName="space" presStyleCnt="0"/>
      <dgm:spPr/>
    </dgm:pt>
    <dgm:pt modelId="{283923A0-052B-4A0C-8F2D-3F5B0A46624E}" type="pres">
      <dgm:prSet presAssocID="{E094ACA6-7B75-42C9-9A10-809C88CA621F}" presName="linV" presStyleCnt="0"/>
      <dgm:spPr/>
    </dgm:pt>
    <dgm:pt modelId="{1F1539A2-9CFE-4572-8B32-1DED8558A92F}" type="pres">
      <dgm:prSet presAssocID="{E094ACA6-7B75-42C9-9A10-809C88CA621F}" presName="spVertical1" presStyleCnt="0"/>
      <dgm:spPr/>
    </dgm:pt>
    <dgm:pt modelId="{5006BBAA-BF08-4BCC-86E3-908B917EF6F2}" type="pres">
      <dgm:prSet presAssocID="{E094ACA6-7B75-42C9-9A10-809C88CA621F}" presName="parTx" presStyleLbl="revTx" presStyleIdx="9" presStyleCnt="12">
        <dgm:presLayoutVars>
          <dgm:chMax val="0"/>
          <dgm:chPref val="0"/>
          <dgm:bulletEnabled val="1"/>
        </dgm:presLayoutVars>
      </dgm:prSet>
      <dgm:spPr/>
    </dgm:pt>
    <dgm:pt modelId="{19A33F48-64A2-4BB8-BEFF-66BF7BD6251E}" type="pres">
      <dgm:prSet presAssocID="{E094ACA6-7B75-42C9-9A10-809C88CA621F}" presName="spVertical2" presStyleCnt="0"/>
      <dgm:spPr/>
    </dgm:pt>
    <dgm:pt modelId="{F2332DD0-68C6-41EA-8031-5075E3E8CCBC}" type="pres">
      <dgm:prSet presAssocID="{E094ACA6-7B75-42C9-9A10-809C88CA621F}" presName="spVertical3" presStyleCnt="0"/>
      <dgm:spPr/>
    </dgm:pt>
    <dgm:pt modelId="{64A27CBA-7D39-434D-ADEA-DA584EB347BD}" type="pres">
      <dgm:prSet presAssocID="{38F6708E-7FAB-4E27-831E-DF8867BBD136}" presName="space" presStyleCnt="0"/>
      <dgm:spPr/>
    </dgm:pt>
    <dgm:pt modelId="{BEE5192D-6953-4ECE-B144-621E1CB6DEB5}" type="pres">
      <dgm:prSet presAssocID="{FED46978-2784-4C3E-98FD-95A3B4DA9880}" presName="linV" presStyleCnt="0"/>
      <dgm:spPr/>
    </dgm:pt>
    <dgm:pt modelId="{93CF4E2B-D31A-450D-8140-45796AACC0AB}" type="pres">
      <dgm:prSet presAssocID="{FED46978-2784-4C3E-98FD-95A3B4DA9880}" presName="spVertical1" presStyleCnt="0"/>
      <dgm:spPr/>
    </dgm:pt>
    <dgm:pt modelId="{2D1B3A9C-313D-4239-860C-BF8BBE82A2E5}" type="pres">
      <dgm:prSet presAssocID="{FED46978-2784-4C3E-98FD-95A3B4DA9880}" presName="parTx" presStyleLbl="revTx" presStyleIdx="10" presStyleCnt="12">
        <dgm:presLayoutVars>
          <dgm:chMax val="0"/>
          <dgm:chPref val="0"/>
          <dgm:bulletEnabled val="1"/>
        </dgm:presLayoutVars>
      </dgm:prSet>
      <dgm:spPr/>
    </dgm:pt>
    <dgm:pt modelId="{93D9E49E-CA6E-4C5D-847F-2F3A586DEA10}" type="pres">
      <dgm:prSet presAssocID="{FED46978-2784-4C3E-98FD-95A3B4DA9880}" presName="spVertical2" presStyleCnt="0"/>
      <dgm:spPr/>
    </dgm:pt>
    <dgm:pt modelId="{F3E943B5-2C03-49E6-A47E-0DDC34EB5C48}" type="pres">
      <dgm:prSet presAssocID="{FED46978-2784-4C3E-98FD-95A3B4DA9880}" presName="spVertical3" presStyleCnt="0"/>
      <dgm:spPr/>
    </dgm:pt>
    <dgm:pt modelId="{9A4238A3-3E62-430E-B16D-02AACCEF8A8D}" type="pres">
      <dgm:prSet presAssocID="{6DEF9794-36E5-4F7C-AC9D-DF92DEF0A4D1}" presName="space" presStyleCnt="0"/>
      <dgm:spPr/>
    </dgm:pt>
    <dgm:pt modelId="{973BB6F5-0C2C-485F-8377-AF62429CAAC8}" type="pres">
      <dgm:prSet presAssocID="{DF2CAAD8-A92D-4B03-9656-9F58ABD693F6}" presName="linV" presStyleCnt="0"/>
      <dgm:spPr/>
    </dgm:pt>
    <dgm:pt modelId="{8B24F10B-545A-4AB2-8919-1C0B884143B5}" type="pres">
      <dgm:prSet presAssocID="{DF2CAAD8-A92D-4B03-9656-9F58ABD693F6}" presName="spVertical1" presStyleCnt="0"/>
      <dgm:spPr/>
    </dgm:pt>
    <dgm:pt modelId="{C578CF7E-5307-4DDE-8E5E-F2B93D199831}" type="pres">
      <dgm:prSet presAssocID="{DF2CAAD8-A92D-4B03-9656-9F58ABD693F6}" presName="parTx" presStyleLbl="revTx" presStyleIdx="11" presStyleCnt="12">
        <dgm:presLayoutVars>
          <dgm:chMax val="0"/>
          <dgm:chPref val="0"/>
          <dgm:bulletEnabled val="1"/>
        </dgm:presLayoutVars>
      </dgm:prSet>
      <dgm:spPr/>
    </dgm:pt>
    <dgm:pt modelId="{38066F62-2C4A-4979-BEC3-17C90B991E9D}" type="pres">
      <dgm:prSet presAssocID="{DF2CAAD8-A92D-4B03-9656-9F58ABD693F6}" presName="spVertical2" presStyleCnt="0"/>
      <dgm:spPr/>
    </dgm:pt>
    <dgm:pt modelId="{84CFC870-F4D0-4CEE-81F0-EE674C3D31CC}" type="pres">
      <dgm:prSet presAssocID="{DF2CAAD8-A92D-4B03-9656-9F58ABD693F6}" presName="spVertical3" presStyleCnt="0"/>
      <dgm:spPr/>
    </dgm:pt>
    <dgm:pt modelId="{3C673A95-6181-4D7D-9D0E-F474AEF3D8AB}" type="pres">
      <dgm:prSet presAssocID="{1EEFF6BA-2FA2-4FBD-9D7B-AEF768E290CE}" presName="padding2" presStyleCnt="0"/>
      <dgm:spPr/>
    </dgm:pt>
    <dgm:pt modelId="{C4DCEE52-3311-4348-AB13-E36A6223462C}" type="pres">
      <dgm:prSet presAssocID="{1EEFF6BA-2FA2-4FBD-9D7B-AEF768E290CE}" presName="negArrow" presStyleCnt="0"/>
      <dgm:spPr/>
    </dgm:pt>
    <dgm:pt modelId="{51A4F3D2-B5F6-4542-A29A-55232C323EC6}" type="pres">
      <dgm:prSet presAssocID="{1EEFF6BA-2FA2-4FBD-9D7B-AEF768E290CE}" presName="backgroundArrow" presStyleLbl="node1" presStyleIdx="0" presStyleCnt="1" custLinFactNeighborX="1590" custLinFactNeighborY="-3471"/>
      <dgm:spPr>
        <a:solidFill>
          <a:srgbClr val="F2B4D2"/>
        </a:solidFill>
      </dgm:spPr>
    </dgm:pt>
  </dgm:ptLst>
  <dgm:cxnLst>
    <dgm:cxn modelId="{C2291911-5104-42EE-B54A-D12B5042A0EB}" srcId="{1EEFF6BA-2FA2-4FBD-9D7B-AEF768E290CE}" destId="{E094ACA6-7B75-42C9-9A10-809C88CA621F}" srcOrd="9" destOrd="0" parTransId="{80E752D5-3342-4B15-A594-CF8605710325}" sibTransId="{38F6708E-7FAB-4E27-831E-DF8867BBD136}"/>
    <dgm:cxn modelId="{3A4A1C21-BDFB-459A-BE61-FFE8EEC0EB3A}" srcId="{1EEFF6BA-2FA2-4FBD-9D7B-AEF768E290CE}" destId="{6036EDB5-D35E-4B37-B684-7B5F1DC9F673}" srcOrd="6" destOrd="0" parTransId="{F8615529-92E4-403F-B73E-87CCD811C564}" sibTransId="{6906AF74-02EA-4AB0-9AF6-7F24B589719F}"/>
    <dgm:cxn modelId="{755B0A22-75A8-4CAE-AF5F-9F7840AB3506}" srcId="{1EEFF6BA-2FA2-4FBD-9D7B-AEF768E290CE}" destId="{DF2CAAD8-A92D-4B03-9656-9F58ABD693F6}" srcOrd="11" destOrd="0" parTransId="{A5C85A9F-BCC5-4770-A73A-5FFB6D2451F7}" sibTransId="{4C13AAFF-971F-42FD-9E62-20DA0407B2AA}"/>
    <dgm:cxn modelId="{81DCC722-9ADD-4C2B-86A5-1CB030C0C873}" srcId="{1EEFF6BA-2FA2-4FBD-9D7B-AEF768E290CE}" destId="{FED46978-2784-4C3E-98FD-95A3B4DA9880}" srcOrd="10" destOrd="0" parTransId="{7F0482D9-40FD-4486-8639-493E1617E585}" sibTransId="{6DEF9794-36E5-4F7C-AC9D-DF92DEF0A4D1}"/>
    <dgm:cxn modelId="{B9E90624-B89F-4BE1-905F-64C9ADCAFEE5}" type="presOf" srcId="{47E7CCE8-82D4-41F3-9D74-4F975C182EB9}" destId="{A8CE00B6-DE96-4AE8-B662-E8B594EAFF83}" srcOrd="0" destOrd="0" presId="urn:microsoft.com/office/officeart/2005/8/layout/hProcess3"/>
    <dgm:cxn modelId="{05B82629-4808-494B-A8D3-4A80090721B8}" srcId="{1EEFF6BA-2FA2-4FBD-9D7B-AEF768E290CE}" destId="{2A90002B-09BF-411A-9F24-FEE366E82B95}" srcOrd="3" destOrd="0" parTransId="{C5F42D37-0A5A-4CF5-8D5D-DBA1214DE3C2}" sibTransId="{43EC363F-D262-4016-96E5-8B596E2AB384}"/>
    <dgm:cxn modelId="{00663536-BD10-405D-B80A-C406209F24B5}" type="presOf" srcId="{2A90002B-09BF-411A-9F24-FEE366E82B95}" destId="{A42F170D-514D-4FC5-A145-01E67FA5EA56}" srcOrd="0" destOrd="0" presId="urn:microsoft.com/office/officeart/2005/8/layout/hProcess3"/>
    <dgm:cxn modelId="{45640339-A279-4C17-880E-A775B6219E46}" srcId="{1EEFF6BA-2FA2-4FBD-9D7B-AEF768E290CE}" destId="{4E39DFC6-76D4-42B2-AD0A-E8FCDC412AB8}" srcOrd="4" destOrd="0" parTransId="{ABDD82A3-21B0-4276-ADF6-56C77D225BF8}" sibTransId="{F600AC77-490D-4316-9BDC-3633494301D7}"/>
    <dgm:cxn modelId="{AD7BBF5C-4EA3-4E95-9322-C280E6895887}" srcId="{1EEFF6BA-2FA2-4FBD-9D7B-AEF768E290CE}" destId="{37BBB12D-F801-4331-8C10-45565A3DF486}" srcOrd="0" destOrd="0" parTransId="{D9197CEC-8961-44A0-A070-60FF2C86616C}" sibTransId="{92FAFF0B-A793-45C6-9A0E-F0E73124A0B6}"/>
    <dgm:cxn modelId="{A2473E41-8D72-4F80-B4B1-EDC4680FE569}" type="presOf" srcId="{6036EDB5-D35E-4B37-B684-7B5F1DC9F673}" destId="{B613394F-AED1-4F86-97B5-05D7A1FCCF7E}" srcOrd="0" destOrd="0" presId="urn:microsoft.com/office/officeart/2005/8/layout/hProcess3"/>
    <dgm:cxn modelId="{9DA73145-EEA8-4695-9CB0-A6878B5A16E6}" type="presOf" srcId="{DF2CAAD8-A92D-4B03-9656-9F58ABD693F6}" destId="{C578CF7E-5307-4DDE-8E5E-F2B93D199831}" srcOrd="0" destOrd="0" presId="urn:microsoft.com/office/officeart/2005/8/layout/hProcess3"/>
    <dgm:cxn modelId="{91482467-9AB1-445B-B5FE-2C655E0B6ECD}" srcId="{1EEFF6BA-2FA2-4FBD-9D7B-AEF768E290CE}" destId="{E781F509-0017-4B7C-8186-EA7216D21E34}" srcOrd="2" destOrd="0" parTransId="{D90E4C24-980C-465B-A078-BBAB569AD233}" sibTransId="{39818EE4-3BEC-4647-AAC6-AE59D4593D40}"/>
    <dgm:cxn modelId="{8950C571-4331-47A2-BCA3-E662D54BCD45}" srcId="{1EEFF6BA-2FA2-4FBD-9D7B-AEF768E290CE}" destId="{2A03B65B-FA13-47D7-BCFB-53FB2A4B730A}" srcOrd="1" destOrd="0" parTransId="{D0A149A3-A357-4CB8-966A-3CAD511B6E17}" sibTransId="{F1A3B80C-E00B-4E6B-AFC7-B89CBA32AB79}"/>
    <dgm:cxn modelId="{0C7C0984-E483-492A-B2A7-94E418ED1887}" srcId="{1EEFF6BA-2FA2-4FBD-9D7B-AEF768E290CE}" destId="{857AC788-7DEF-4818-A592-4EFF0B256092}" srcOrd="7" destOrd="0" parTransId="{BFB9B24E-15E0-452E-9EAD-51377DE7245F}" sibTransId="{B478979E-8571-4F1D-98EB-0977E2871A47}"/>
    <dgm:cxn modelId="{7CF6C689-6E58-48AE-87AA-CCFA587A7133}" srcId="{1EEFF6BA-2FA2-4FBD-9D7B-AEF768E290CE}" destId="{47E7CCE8-82D4-41F3-9D74-4F975C182EB9}" srcOrd="8" destOrd="0" parTransId="{9790867B-34F4-44CE-AAF7-E971BBD59A29}" sibTransId="{E050DEFA-4E8F-4D07-BB55-163AE07B7F0E}"/>
    <dgm:cxn modelId="{A214DF99-64F8-4BE4-B8CE-C1616193E687}" type="presOf" srcId="{1EEFF6BA-2FA2-4FBD-9D7B-AEF768E290CE}" destId="{A42E7E59-EF0D-4589-8B20-E103CF623B08}" srcOrd="0" destOrd="0" presId="urn:microsoft.com/office/officeart/2005/8/layout/hProcess3"/>
    <dgm:cxn modelId="{8EBA6E9F-2AA8-45EA-8F1D-7D75E0728A55}" type="presOf" srcId="{857AC788-7DEF-4818-A592-4EFF0B256092}" destId="{3C3D09F0-4BBE-409B-B460-51426850EE7E}" srcOrd="0" destOrd="0" presId="urn:microsoft.com/office/officeart/2005/8/layout/hProcess3"/>
    <dgm:cxn modelId="{0BDCB3AC-D5B6-4EB8-9577-B0ED73376E7F}" type="presOf" srcId="{FED46978-2784-4C3E-98FD-95A3B4DA9880}" destId="{2D1B3A9C-313D-4239-860C-BF8BBE82A2E5}" srcOrd="0" destOrd="0" presId="urn:microsoft.com/office/officeart/2005/8/layout/hProcess3"/>
    <dgm:cxn modelId="{2FF65AAD-F341-4C93-BD99-90312906F950}" type="presOf" srcId="{37BBB12D-F801-4331-8C10-45565A3DF486}" destId="{FCAD2E13-83AD-4313-B0C9-0ED2D0A17EAC}" srcOrd="0" destOrd="0" presId="urn:microsoft.com/office/officeart/2005/8/layout/hProcess3"/>
    <dgm:cxn modelId="{EF45D8AE-53B0-4988-A0CC-1E6953EA3006}" type="presOf" srcId="{4E39DFC6-76D4-42B2-AD0A-E8FCDC412AB8}" destId="{A7E3D043-32EC-4969-857C-D9BEED424624}" srcOrd="0" destOrd="0" presId="urn:microsoft.com/office/officeart/2005/8/layout/hProcess3"/>
    <dgm:cxn modelId="{E3415EBB-BBC3-4C14-8A58-48A89A999080}" type="presOf" srcId="{E094ACA6-7B75-42C9-9A10-809C88CA621F}" destId="{5006BBAA-BF08-4BCC-86E3-908B917EF6F2}" srcOrd="0" destOrd="0" presId="urn:microsoft.com/office/officeart/2005/8/layout/hProcess3"/>
    <dgm:cxn modelId="{ED526AC6-867C-4EB3-A3AD-41119A919161}" srcId="{1EEFF6BA-2FA2-4FBD-9D7B-AEF768E290CE}" destId="{2E786FEE-66E2-4524-87A8-CFD3CC3D6B73}" srcOrd="5" destOrd="0" parTransId="{1F0DE08F-1E19-4E19-BC22-8E1402ED4712}" sibTransId="{FC508958-5D8E-4356-810C-026C0B29BBDF}"/>
    <dgm:cxn modelId="{BF6367DB-3D1A-4CC4-B8C8-DC2B89FE81CD}" type="presOf" srcId="{2E786FEE-66E2-4524-87A8-CFD3CC3D6B73}" destId="{978A7564-667D-40F7-B163-45A7FB6DCE9B}" srcOrd="0" destOrd="0" presId="urn:microsoft.com/office/officeart/2005/8/layout/hProcess3"/>
    <dgm:cxn modelId="{FE8470E7-F51F-41EE-80F7-84BAF1199FB3}" type="presOf" srcId="{E781F509-0017-4B7C-8186-EA7216D21E34}" destId="{AE4BE743-0561-4E8F-8332-FA5DCD41D07E}" srcOrd="0" destOrd="0" presId="urn:microsoft.com/office/officeart/2005/8/layout/hProcess3"/>
    <dgm:cxn modelId="{A24461F6-E13E-4564-9929-64FBC5F9D115}" type="presOf" srcId="{2A03B65B-FA13-47D7-BCFB-53FB2A4B730A}" destId="{7117735C-661F-4BF9-89EB-21A7458BF07C}" srcOrd="0" destOrd="0" presId="urn:microsoft.com/office/officeart/2005/8/layout/hProcess3"/>
    <dgm:cxn modelId="{37F9B53E-7727-40A8-AC29-A8C50DAA3332}" type="presParOf" srcId="{A42E7E59-EF0D-4589-8B20-E103CF623B08}" destId="{313BD462-FAA1-482C-A9B8-2DF3BB49F838}" srcOrd="0" destOrd="0" presId="urn:microsoft.com/office/officeart/2005/8/layout/hProcess3"/>
    <dgm:cxn modelId="{04714F86-F3F5-4958-942F-D05BF8BA6404}" type="presParOf" srcId="{A42E7E59-EF0D-4589-8B20-E103CF623B08}" destId="{A21D28E7-A23B-44AC-A08A-69D65A999CF9}" srcOrd="1" destOrd="0" presId="urn:microsoft.com/office/officeart/2005/8/layout/hProcess3"/>
    <dgm:cxn modelId="{4602AF97-CA3B-49A8-90AF-6C8BF01AFB44}" type="presParOf" srcId="{A21D28E7-A23B-44AC-A08A-69D65A999CF9}" destId="{B9E134FF-9109-4B3C-9970-6F79B0F79E57}" srcOrd="0" destOrd="0" presId="urn:microsoft.com/office/officeart/2005/8/layout/hProcess3"/>
    <dgm:cxn modelId="{E3C6C78B-878D-404C-B8B9-BD07AC4CE74B}" type="presParOf" srcId="{A21D28E7-A23B-44AC-A08A-69D65A999CF9}" destId="{183B5FFE-8899-43F0-A399-1AD9E6458F71}" srcOrd="1" destOrd="0" presId="urn:microsoft.com/office/officeart/2005/8/layout/hProcess3"/>
    <dgm:cxn modelId="{3210DEF0-CE0C-42F0-9ED3-AD17ECC6F645}" type="presParOf" srcId="{183B5FFE-8899-43F0-A399-1AD9E6458F71}" destId="{39C258E1-5E77-4355-ADF0-52F547496A07}" srcOrd="0" destOrd="0" presId="urn:microsoft.com/office/officeart/2005/8/layout/hProcess3"/>
    <dgm:cxn modelId="{0484CC67-2997-4116-8196-A560625EA4B8}" type="presParOf" srcId="{183B5FFE-8899-43F0-A399-1AD9E6458F71}" destId="{FCAD2E13-83AD-4313-B0C9-0ED2D0A17EAC}" srcOrd="1" destOrd="0" presId="urn:microsoft.com/office/officeart/2005/8/layout/hProcess3"/>
    <dgm:cxn modelId="{B288C4F0-0CF7-4753-8244-0515DAE1B0DF}" type="presParOf" srcId="{183B5FFE-8899-43F0-A399-1AD9E6458F71}" destId="{6219F523-A5B6-46A6-9A2F-A5D2B99CF83B}" srcOrd="2" destOrd="0" presId="urn:microsoft.com/office/officeart/2005/8/layout/hProcess3"/>
    <dgm:cxn modelId="{57A00720-1A9F-4E97-84D9-15B055BA9360}" type="presParOf" srcId="{183B5FFE-8899-43F0-A399-1AD9E6458F71}" destId="{D2CFAB3D-18FD-49E1-82B0-30C1F44A8174}" srcOrd="3" destOrd="0" presId="urn:microsoft.com/office/officeart/2005/8/layout/hProcess3"/>
    <dgm:cxn modelId="{4C18EF54-4874-4480-A60A-A4B8E1A97F64}" type="presParOf" srcId="{A21D28E7-A23B-44AC-A08A-69D65A999CF9}" destId="{CA6D5205-D726-4DF3-B285-45DBA35D7E05}" srcOrd="2" destOrd="0" presId="urn:microsoft.com/office/officeart/2005/8/layout/hProcess3"/>
    <dgm:cxn modelId="{8F1902F3-4509-4382-BD7B-7068A67C9F61}" type="presParOf" srcId="{A21D28E7-A23B-44AC-A08A-69D65A999CF9}" destId="{9945352B-18A4-48B6-86D9-3B52457BADC9}" srcOrd="3" destOrd="0" presId="urn:microsoft.com/office/officeart/2005/8/layout/hProcess3"/>
    <dgm:cxn modelId="{C719EAA1-FEED-42DE-9C4B-00F78A90EBC5}" type="presParOf" srcId="{9945352B-18A4-48B6-86D9-3B52457BADC9}" destId="{7C5AFDAF-3DED-453B-978B-6720037331DC}" srcOrd="0" destOrd="0" presId="urn:microsoft.com/office/officeart/2005/8/layout/hProcess3"/>
    <dgm:cxn modelId="{1DE40DF2-C801-4870-BF4B-C87FD7F9B776}" type="presParOf" srcId="{9945352B-18A4-48B6-86D9-3B52457BADC9}" destId="{7117735C-661F-4BF9-89EB-21A7458BF07C}" srcOrd="1" destOrd="0" presId="urn:microsoft.com/office/officeart/2005/8/layout/hProcess3"/>
    <dgm:cxn modelId="{CEE3D23F-AE8C-4FFB-98A5-BEB5EC4B09FA}" type="presParOf" srcId="{9945352B-18A4-48B6-86D9-3B52457BADC9}" destId="{2037F9CC-9418-448A-9E92-CCBD07F94B84}" srcOrd="2" destOrd="0" presId="urn:microsoft.com/office/officeart/2005/8/layout/hProcess3"/>
    <dgm:cxn modelId="{9346E0A0-8E07-4E2F-A47E-C8FD4E477509}" type="presParOf" srcId="{9945352B-18A4-48B6-86D9-3B52457BADC9}" destId="{FCF49FBA-C606-4D82-9CBF-A4BD207ECD95}" srcOrd="3" destOrd="0" presId="urn:microsoft.com/office/officeart/2005/8/layout/hProcess3"/>
    <dgm:cxn modelId="{C9181B8A-5E19-45A5-B589-76202C95A04B}" type="presParOf" srcId="{A21D28E7-A23B-44AC-A08A-69D65A999CF9}" destId="{4AEFFB5E-8BB2-4F9B-8F69-BA0CD60C1FF1}" srcOrd="4" destOrd="0" presId="urn:microsoft.com/office/officeart/2005/8/layout/hProcess3"/>
    <dgm:cxn modelId="{1B51616B-09F1-41AF-A513-E0B5A9A15959}" type="presParOf" srcId="{A21D28E7-A23B-44AC-A08A-69D65A999CF9}" destId="{44509DCF-E064-41A5-BF5C-47E763498AFF}" srcOrd="5" destOrd="0" presId="urn:microsoft.com/office/officeart/2005/8/layout/hProcess3"/>
    <dgm:cxn modelId="{DB4D236C-4C09-49A3-893B-5BF8EB9D635D}" type="presParOf" srcId="{44509DCF-E064-41A5-BF5C-47E763498AFF}" destId="{C4473FB0-DAEB-496E-9826-8451D07C7BB2}" srcOrd="0" destOrd="0" presId="urn:microsoft.com/office/officeart/2005/8/layout/hProcess3"/>
    <dgm:cxn modelId="{37F802C7-4AEF-4174-B6E3-80DF5CD56279}" type="presParOf" srcId="{44509DCF-E064-41A5-BF5C-47E763498AFF}" destId="{AE4BE743-0561-4E8F-8332-FA5DCD41D07E}" srcOrd="1" destOrd="0" presId="urn:microsoft.com/office/officeart/2005/8/layout/hProcess3"/>
    <dgm:cxn modelId="{5E05BFBC-3FFF-4C26-A9D5-EF3D6BD69CAF}" type="presParOf" srcId="{44509DCF-E064-41A5-BF5C-47E763498AFF}" destId="{F8792619-D2A9-41B9-A32C-E3329B9DB7CA}" srcOrd="2" destOrd="0" presId="urn:microsoft.com/office/officeart/2005/8/layout/hProcess3"/>
    <dgm:cxn modelId="{70F4F630-2F8F-416C-B234-0E3DD27A533F}" type="presParOf" srcId="{44509DCF-E064-41A5-BF5C-47E763498AFF}" destId="{7EE48840-0827-42EA-8E42-9624F16B9FA6}" srcOrd="3" destOrd="0" presId="urn:microsoft.com/office/officeart/2005/8/layout/hProcess3"/>
    <dgm:cxn modelId="{BDFA7A40-2D72-48BE-9913-4B5F4954B712}" type="presParOf" srcId="{A21D28E7-A23B-44AC-A08A-69D65A999CF9}" destId="{F9F31CFB-088A-44A3-9EE6-FFA7F40C5D0B}" srcOrd="6" destOrd="0" presId="urn:microsoft.com/office/officeart/2005/8/layout/hProcess3"/>
    <dgm:cxn modelId="{C6532614-A6B5-45A8-A0A5-D9F1389E4DAE}" type="presParOf" srcId="{A21D28E7-A23B-44AC-A08A-69D65A999CF9}" destId="{D649093B-8FAF-44A0-B530-1FDD8892BCC5}" srcOrd="7" destOrd="0" presId="urn:microsoft.com/office/officeart/2005/8/layout/hProcess3"/>
    <dgm:cxn modelId="{8368A81E-FFB5-4374-8F6B-1B961C4FCC2C}" type="presParOf" srcId="{D649093B-8FAF-44A0-B530-1FDD8892BCC5}" destId="{B05D7C2F-8102-443F-BAF4-2D0D81736414}" srcOrd="0" destOrd="0" presId="urn:microsoft.com/office/officeart/2005/8/layout/hProcess3"/>
    <dgm:cxn modelId="{36BCA115-6CC7-4B3D-9705-8B8114BA86C4}" type="presParOf" srcId="{D649093B-8FAF-44A0-B530-1FDD8892BCC5}" destId="{A42F170D-514D-4FC5-A145-01E67FA5EA56}" srcOrd="1" destOrd="0" presId="urn:microsoft.com/office/officeart/2005/8/layout/hProcess3"/>
    <dgm:cxn modelId="{DA8612A1-6BC9-435D-8E2B-56606B944256}" type="presParOf" srcId="{D649093B-8FAF-44A0-B530-1FDD8892BCC5}" destId="{1D516E81-927D-45F7-9ED6-7B8DD18A35EB}" srcOrd="2" destOrd="0" presId="urn:microsoft.com/office/officeart/2005/8/layout/hProcess3"/>
    <dgm:cxn modelId="{73695F49-C4C6-4F70-BB7F-B314978EEEBA}" type="presParOf" srcId="{D649093B-8FAF-44A0-B530-1FDD8892BCC5}" destId="{1C2A674F-A2BC-42F1-AF0C-3E31AA66CBEA}" srcOrd="3" destOrd="0" presId="urn:microsoft.com/office/officeart/2005/8/layout/hProcess3"/>
    <dgm:cxn modelId="{5A5C349C-83F7-4BC1-99C2-FD68EA1AA757}" type="presParOf" srcId="{A21D28E7-A23B-44AC-A08A-69D65A999CF9}" destId="{72650333-7201-4533-8674-65A99CE3DB9D}" srcOrd="8" destOrd="0" presId="urn:microsoft.com/office/officeart/2005/8/layout/hProcess3"/>
    <dgm:cxn modelId="{AAC79928-D09D-4A80-B89B-F19B62B89C1C}" type="presParOf" srcId="{A21D28E7-A23B-44AC-A08A-69D65A999CF9}" destId="{DC483238-2113-44BA-98DC-7105A39E9518}" srcOrd="9" destOrd="0" presId="urn:microsoft.com/office/officeart/2005/8/layout/hProcess3"/>
    <dgm:cxn modelId="{D3D3CF1F-C3B5-43BC-84A1-32C404FB6669}" type="presParOf" srcId="{DC483238-2113-44BA-98DC-7105A39E9518}" destId="{CE4363D2-A17A-49A4-90C6-10054F0864C1}" srcOrd="0" destOrd="0" presId="urn:microsoft.com/office/officeart/2005/8/layout/hProcess3"/>
    <dgm:cxn modelId="{2D81D954-FDED-477C-8C40-0B2389756108}" type="presParOf" srcId="{DC483238-2113-44BA-98DC-7105A39E9518}" destId="{A7E3D043-32EC-4969-857C-D9BEED424624}" srcOrd="1" destOrd="0" presId="urn:microsoft.com/office/officeart/2005/8/layout/hProcess3"/>
    <dgm:cxn modelId="{E36ED6D7-B6DE-456B-9827-E99FFC906476}" type="presParOf" srcId="{DC483238-2113-44BA-98DC-7105A39E9518}" destId="{BEA097A0-6D86-4347-B906-0301F6B44CED}" srcOrd="2" destOrd="0" presId="urn:microsoft.com/office/officeart/2005/8/layout/hProcess3"/>
    <dgm:cxn modelId="{F9EFF684-42BC-415D-A5BD-7F0981252726}" type="presParOf" srcId="{DC483238-2113-44BA-98DC-7105A39E9518}" destId="{D3CAA4B0-CAF3-498D-9C0F-47C5D118197F}" srcOrd="3" destOrd="0" presId="urn:microsoft.com/office/officeart/2005/8/layout/hProcess3"/>
    <dgm:cxn modelId="{AD5C9104-2F0A-4981-A07B-A7EF91C08ACB}" type="presParOf" srcId="{A21D28E7-A23B-44AC-A08A-69D65A999CF9}" destId="{49BA683F-65E4-4CC7-B9B7-EC095C133955}" srcOrd="10" destOrd="0" presId="urn:microsoft.com/office/officeart/2005/8/layout/hProcess3"/>
    <dgm:cxn modelId="{90DF3152-40DE-477D-A830-DC60CE10D187}" type="presParOf" srcId="{A21D28E7-A23B-44AC-A08A-69D65A999CF9}" destId="{51570750-AAD4-4C56-BDBE-8FF41D00E537}" srcOrd="11" destOrd="0" presId="urn:microsoft.com/office/officeart/2005/8/layout/hProcess3"/>
    <dgm:cxn modelId="{81DCED53-0F0E-4691-8415-A509175B1A04}" type="presParOf" srcId="{51570750-AAD4-4C56-BDBE-8FF41D00E537}" destId="{75298D1E-670C-40E5-AD71-9C28AF37D244}" srcOrd="0" destOrd="0" presId="urn:microsoft.com/office/officeart/2005/8/layout/hProcess3"/>
    <dgm:cxn modelId="{50D64225-B4CF-4DD2-B5B5-93919090B1B9}" type="presParOf" srcId="{51570750-AAD4-4C56-BDBE-8FF41D00E537}" destId="{978A7564-667D-40F7-B163-45A7FB6DCE9B}" srcOrd="1" destOrd="0" presId="urn:microsoft.com/office/officeart/2005/8/layout/hProcess3"/>
    <dgm:cxn modelId="{2F58F905-DF0F-4B1F-A8A8-C2696735F3E5}" type="presParOf" srcId="{51570750-AAD4-4C56-BDBE-8FF41D00E537}" destId="{4F6C5E4F-B28F-4F3F-AE3B-1C28D05513F2}" srcOrd="2" destOrd="0" presId="urn:microsoft.com/office/officeart/2005/8/layout/hProcess3"/>
    <dgm:cxn modelId="{DBCC503A-FDFA-4E3A-B29C-9CE83ABC27B3}" type="presParOf" srcId="{51570750-AAD4-4C56-BDBE-8FF41D00E537}" destId="{A9B367FF-AF87-44F4-BB30-7EB652A7D6F2}" srcOrd="3" destOrd="0" presId="urn:microsoft.com/office/officeart/2005/8/layout/hProcess3"/>
    <dgm:cxn modelId="{C7FEB617-FE87-4E05-A626-0120CA0FA318}" type="presParOf" srcId="{A21D28E7-A23B-44AC-A08A-69D65A999CF9}" destId="{544C93FC-BBA1-4657-ADA3-9F8BAB48F57E}" srcOrd="12" destOrd="0" presId="urn:microsoft.com/office/officeart/2005/8/layout/hProcess3"/>
    <dgm:cxn modelId="{E9E35C46-4D64-4465-9044-43560C5651FD}" type="presParOf" srcId="{A21D28E7-A23B-44AC-A08A-69D65A999CF9}" destId="{9C2C41BB-40AB-4B8F-900D-E8E42F49A088}" srcOrd="13" destOrd="0" presId="urn:microsoft.com/office/officeart/2005/8/layout/hProcess3"/>
    <dgm:cxn modelId="{C3C51782-F936-4039-8E83-7DD4B7869C26}" type="presParOf" srcId="{9C2C41BB-40AB-4B8F-900D-E8E42F49A088}" destId="{8EA0E153-409F-470E-85BA-D2120D77842D}" srcOrd="0" destOrd="0" presId="urn:microsoft.com/office/officeart/2005/8/layout/hProcess3"/>
    <dgm:cxn modelId="{839C3117-532A-485E-8C38-0C2A33664AD2}" type="presParOf" srcId="{9C2C41BB-40AB-4B8F-900D-E8E42F49A088}" destId="{B613394F-AED1-4F86-97B5-05D7A1FCCF7E}" srcOrd="1" destOrd="0" presId="urn:microsoft.com/office/officeart/2005/8/layout/hProcess3"/>
    <dgm:cxn modelId="{10ACCB86-8B6B-456F-A909-F7E2A14FA566}" type="presParOf" srcId="{9C2C41BB-40AB-4B8F-900D-E8E42F49A088}" destId="{9823D9D7-42EC-4847-AF62-A80629F6697D}" srcOrd="2" destOrd="0" presId="urn:microsoft.com/office/officeart/2005/8/layout/hProcess3"/>
    <dgm:cxn modelId="{1EC52EE2-67B7-40A0-9D0C-2F063C4DF221}" type="presParOf" srcId="{9C2C41BB-40AB-4B8F-900D-E8E42F49A088}" destId="{7AF81DAE-BEAE-49B6-A1D1-8EF59513C110}" srcOrd="3" destOrd="0" presId="urn:microsoft.com/office/officeart/2005/8/layout/hProcess3"/>
    <dgm:cxn modelId="{588EBA33-0662-401C-B4DC-D9C89794C51C}" type="presParOf" srcId="{A21D28E7-A23B-44AC-A08A-69D65A999CF9}" destId="{0F048A98-18B3-468C-9161-FE8E9BB2681E}" srcOrd="14" destOrd="0" presId="urn:microsoft.com/office/officeart/2005/8/layout/hProcess3"/>
    <dgm:cxn modelId="{E97D51D0-1B89-450D-A9DA-9B271C1CC8F7}" type="presParOf" srcId="{A21D28E7-A23B-44AC-A08A-69D65A999CF9}" destId="{E32A2502-AA1F-4779-8924-F0C6DF8DF980}" srcOrd="15" destOrd="0" presId="urn:microsoft.com/office/officeart/2005/8/layout/hProcess3"/>
    <dgm:cxn modelId="{00457EFD-33F0-46B6-B925-7AAF1243251C}" type="presParOf" srcId="{E32A2502-AA1F-4779-8924-F0C6DF8DF980}" destId="{94CF72A5-E64E-4D87-AAD6-1081017A500F}" srcOrd="0" destOrd="0" presId="urn:microsoft.com/office/officeart/2005/8/layout/hProcess3"/>
    <dgm:cxn modelId="{5118D5B3-9CDF-4988-BE5C-7D5CBE05C3B5}" type="presParOf" srcId="{E32A2502-AA1F-4779-8924-F0C6DF8DF980}" destId="{3C3D09F0-4BBE-409B-B460-51426850EE7E}" srcOrd="1" destOrd="0" presId="urn:microsoft.com/office/officeart/2005/8/layout/hProcess3"/>
    <dgm:cxn modelId="{946A8655-1F9A-49A5-80A5-86FF9C4E1416}" type="presParOf" srcId="{E32A2502-AA1F-4779-8924-F0C6DF8DF980}" destId="{B9162790-A5A4-494B-A0F7-736BA1AEAA1C}" srcOrd="2" destOrd="0" presId="urn:microsoft.com/office/officeart/2005/8/layout/hProcess3"/>
    <dgm:cxn modelId="{9E1FBDC5-156A-4D53-B234-3A8CE0E90FB2}" type="presParOf" srcId="{E32A2502-AA1F-4779-8924-F0C6DF8DF980}" destId="{FA955E1E-8B0D-414A-8FF7-F90C72C3C0BA}" srcOrd="3" destOrd="0" presId="urn:microsoft.com/office/officeart/2005/8/layout/hProcess3"/>
    <dgm:cxn modelId="{6DC88B43-DEFB-49FD-8B40-F07B29CA1E3D}" type="presParOf" srcId="{A21D28E7-A23B-44AC-A08A-69D65A999CF9}" destId="{507C4DD7-667A-4964-AFB9-61317F6291B7}" srcOrd="16" destOrd="0" presId="urn:microsoft.com/office/officeart/2005/8/layout/hProcess3"/>
    <dgm:cxn modelId="{EB4030C0-BD01-449F-AF7D-14B9A7E0F684}" type="presParOf" srcId="{A21D28E7-A23B-44AC-A08A-69D65A999CF9}" destId="{0F0C0BB7-AC41-4A8D-85A0-67DF7F104AFB}" srcOrd="17" destOrd="0" presId="urn:microsoft.com/office/officeart/2005/8/layout/hProcess3"/>
    <dgm:cxn modelId="{D6073668-3898-404E-8363-F596A4553C05}" type="presParOf" srcId="{0F0C0BB7-AC41-4A8D-85A0-67DF7F104AFB}" destId="{29E403C1-B622-4A11-A75F-54ACD7640293}" srcOrd="0" destOrd="0" presId="urn:microsoft.com/office/officeart/2005/8/layout/hProcess3"/>
    <dgm:cxn modelId="{F16C4C5C-70B8-43DC-9354-101982F8AB67}" type="presParOf" srcId="{0F0C0BB7-AC41-4A8D-85A0-67DF7F104AFB}" destId="{A8CE00B6-DE96-4AE8-B662-E8B594EAFF83}" srcOrd="1" destOrd="0" presId="urn:microsoft.com/office/officeart/2005/8/layout/hProcess3"/>
    <dgm:cxn modelId="{ED568262-E6F0-4D90-8680-0CDBACC25AC0}" type="presParOf" srcId="{0F0C0BB7-AC41-4A8D-85A0-67DF7F104AFB}" destId="{CEA08EC3-1A21-4AD8-976A-5BD1FDFD0753}" srcOrd="2" destOrd="0" presId="urn:microsoft.com/office/officeart/2005/8/layout/hProcess3"/>
    <dgm:cxn modelId="{260CEB74-0E96-4DA3-AEB9-0C3859F241DF}" type="presParOf" srcId="{0F0C0BB7-AC41-4A8D-85A0-67DF7F104AFB}" destId="{05D0CEE9-610D-408E-A905-121DD5F375C4}" srcOrd="3" destOrd="0" presId="urn:microsoft.com/office/officeart/2005/8/layout/hProcess3"/>
    <dgm:cxn modelId="{27CBCAB9-3E38-489A-AE48-15159E3ABE3D}" type="presParOf" srcId="{A21D28E7-A23B-44AC-A08A-69D65A999CF9}" destId="{7A0918FC-DD64-473F-886E-DFC187F4C5F8}" srcOrd="18" destOrd="0" presId="urn:microsoft.com/office/officeart/2005/8/layout/hProcess3"/>
    <dgm:cxn modelId="{0536944E-06F2-459D-B088-EA98BB831FD2}" type="presParOf" srcId="{A21D28E7-A23B-44AC-A08A-69D65A999CF9}" destId="{283923A0-052B-4A0C-8F2D-3F5B0A46624E}" srcOrd="19" destOrd="0" presId="urn:microsoft.com/office/officeart/2005/8/layout/hProcess3"/>
    <dgm:cxn modelId="{183F14C6-644E-4DB8-A9ED-234081D2E926}" type="presParOf" srcId="{283923A0-052B-4A0C-8F2D-3F5B0A46624E}" destId="{1F1539A2-9CFE-4572-8B32-1DED8558A92F}" srcOrd="0" destOrd="0" presId="urn:microsoft.com/office/officeart/2005/8/layout/hProcess3"/>
    <dgm:cxn modelId="{D101E18C-93B4-45E6-BC74-DEB2572DB262}" type="presParOf" srcId="{283923A0-052B-4A0C-8F2D-3F5B0A46624E}" destId="{5006BBAA-BF08-4BCC-86E3-908B917EF6F2}" srcOrd="1" destOrd="0" presId="urn:microsoft.com/office/officeart/2005/8/layout/hProcess3"/>
    <dgm:cxn modelId="{294B1048-13ED-4779-87F8-E92EE07A5548}" type="presParOf" srcId="{283923A0-052B-4A0C-8F2D-3F5B0A46624E}" destId="{19A33F48-64A2-4BB8-BEFF-66BF7BD6251E}" srcOrd="2" destOrd="0" presId="urn:microsoft.com/office/officeart/2005/8/layout/hProcess3"/>
    <dgm:cxn modelId="{FB5B95C1-F183-4C7F-BC5A-92D2F0A1DFEF}" type="presParOf" srcId="{283923A0-052B-4A0C-8F2D-3F5B0A46624E}" destId="{F2332DD0-68C6-41EA-8031-5075E3E8CCBC}" srcOrd="3" destOrd="0" presId="urn:microsoft.com/office/officeart/2005/8/layout/hProcess3"/>
    <dgm:cxn modelId="{CDFB960E-16B7-4F0B-9A36-92EF58628DFE}" type="presParOf" srcId="{A21D28E7-A23B-44AC-A08A-69D65A999CF9}" destId="{64A27CBA-7D39-434D-ADEA-DA584EB347BD}" srcOrd="20" destOrd="0" presId="urn:microsoft.com/office/officeart/2005/8/layout/hProcess3"/>
    <dgm:cxn modelId="{A6992520-F329-4229-8609-67C552D4968F}" type="presParOf" srcId="{A21D28E7-A23B-44AC-A08A-69D65A999CF9}" destId="{BEE5192D-6953-4ECE-B144-621E1CB6DEB5}" srcOrd="21" destOrd="0" presId="urn:microsoft.com/office/officeart/2005/8/layout/hProcess3"/>
    <dgm:cxn modelId="{2568DA16-AFE9-4955-8D10-0FEF2E28A087}" type="presParOf" srcId="{BEE5192D-6953-4ECE-B144-621E1CB6DEB5}" destId="{93CF4E2B-D31A-450D-8140-45796AACC0AB}" srcOrd="0" destOrd="0" presId="urn:microsoft.com/office/officeart/2005/8/layout/hProcess3"/>
    <dgm:cxn modelId="{FD69A451-3D68-4E3A-8870-EBDAFF0236B9}" type="presParOf" srcId="{BEE5192D-6953-4ECE-B144-621E1CB6DEB5}" destId="{2D1B3A9C-313D-4239-860C-BF8BBE82A2E5}" srcOrd="1" destOrd="0" presId="urn:microsoft.com/office/officeart/2005/8/layout/hProcess3"/>
    <dgm:cxn modelId="{9787F8A6-45F9-473F-93F1-CDA20B2C3D0C}" type="presParOf" srcId="{BEE5192D-6953-4ECE-B144-621E1CB6DEB5}" destId="{93D9E49E-CA6E-4C5D-847F-2F3A586DEA10}" srcOrd="2" destOrd="0" presId="urn:microsoft.com/office/officeart/2005/8/layout/hProcess3"/>
    <dgm:cxn modelId="{60280D31-80ED-4AAE-B5BA-739669968E46}" type="presParOf" srcId="{BEE5192D-6953-4ECE-B144-621E1CB6DEB5}" destId="{F3E943B5-2C03-49E6-A47E-0DDC34EB5C48}" srcOrd="3" destOrd="0" presId="urn:microsoft.com/office/officeart/2005/8/layout/hProcess3"/>
    <dgm:cxn modelId="{C58A649B-7054-4747-9AC7-EDC6F3924A0F}" type="presParOf" srcId="{A21D28E7-A23B-44AC-A08A-69D65A999CF9}" destId="{9A4238A3-3E62-430E-B16D-02AACCEF8A8D}" srcOrd="22" destOrd="0" presId="urn:microsoft.com/office/officeart/2005/8/layout/hProcess3"/>
    <dgm:cxn modelId="{B18039A2-1B1E-455B-B8DC-BEEB052AF856}" type="presParOf" srcId="{A21D28E7-A23B-44AC-A08A-69D65A999CF9}" destId="{973BB6F5-0C2C-485F-8377-AF62429CAAC8}" srcOrd="23" destOrd="0" presId="urn:microsoft.com/office/officeart/2005/8/layout/hProcess3"/>
    <dgm:cxn modelId="{9260554D-94A8-4CF5-BADD-6EB534B6A5D0}" type="presParOf" srcId="{973BB6F5-0C2C-485F-8377-AF62429CAAC8}" destId="{8B24F10B-545A-4AB2-8919-1C0B884143B5}" srcOrd="0" destOrd="0" presId="urn:microsoft.com/office/officeart/2005/8/layout/hProcess3"/>
    <dgm:cxn modelId="{FBDCA0A0-AA98-4578-99E5-87DC423146D6}" type="presParOf" srcId="{973BB6F5-0C2C-485F-8377-AF62429CAAC8}" destId="{C578CF7E-5307-4DDE-8E5E-F2B93D199831}" srcOrd="1" destOrd="0" presId="urn:microsoft.com/office/officeart/2005/8/layout/hProcess3"/>
    <dgm:cxn modelId="{F2F7DCA2-85EC-4ED5-A070-8B4B88C99146}" type="presParOf" srcId="{973BB6F5-0C2C-485F-8377-AF62429CAAC8}" destId="{38066F62-2C4A-4979-BEC3-17C90B991E9D}" srcOrd="2" destOrd="0" presId="urn:microsoft.com/office/officeart/2005/8/layout/hProcess3"/>
    <dgm:cxn modelId="{70EB11A8-0054-4B09-9EB0-CD7D02C2B0EA}" type="presParOf" srcId="{973BB6F5-0C2C-485F-8377-AF62429CAAC8}" destId="{84CFC870-F4D0-4CEE-81F0-EE674C3D31CC}" srcOrd="3" destOrd="0" presId="urn:microsoft.com/office/officeart/2005/8/layout/hProcess3"/>
    <dgm:cxn modelId="{69F0FEFB-ABEB-46C5-BDFA-634741D9A581}" type="presParOf" srcId="{A21D28E7-A23B-44AC-A08A-69D65A999CF9}" destId="{3C673A95-6181-4D7D-9D0E-F474AEF3D8AB}" srcOrd="24" destOrd="0" presId="urn:microsoft.com/office/officeart/2005/8/layout/hProcess3"/>
    <dgm:cxn modelId="{DA5FADE7-7775-45F3-8B3F-D1BD24AB17EC}" type="presParOf" srcId="{A21D28E7-A23B-44AC-A08A-69D65A999CF9}" destId="{C4DCEE52-3311-4348-AB13-E36A6223462C}" srcOrd="25" destOrd="0" presId="urn:microsoft.com/office/officeart/2005/8/layout/hProcess3"/>
    <dgm:cxn modelId="{A178E021-FD7A-4E57-8E35-82844A98E236}" type="presParOf" srcId="{A21D28E7-A23B-44AC-A08A-69D65A999CF9}" destId="{51A4F3D2-B5F6-4542-A29A-55232C323EC6}" srcOrd="26"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A4F3D2-B5F6-4542-A29A-55232C323EC6}">
      <dsp:nvSpPr>
        <dsp:cNvPr id="0" name=""/>
        <dsp:cNvSpPr/>
      </dsp:nvSpPr>
      <dsp:spPr>
        <a:xfrm>
          <a:off x="0" y="902721"/>
          <a:ext cx="6672515" cy="967969"/>
        </a:xfrm>
        <a:prstGeom prst="rightArrow">
          <a:avLst/>
        </a:prstGeom>
        <a:solidFill>
          <a:srgbClr val="F2B4D2"/>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578CF7E-5307-4DDE-8E5E-F2B93D199831}">
      <dsp:nvSpPr>
        <dsp:cNvPr id="0" name=""/>
        <dsp:cNvSpPr/>
      </dsp:nvSpPr>
      <dsp:spPr>
        <a:xfrm>
          <a:off x="5619997"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Dec</a:t>
          </a:r>
        </a:p>
      </dsp:txBody>
      <dsp:txXfrm>
        <a:off x="5619997" y="1178312"/>
        <a:ext cx="385266" cy="483984"/>
      </dsp:txXfrm>
    </dsp:sp>
    <dsp:sp modelId="{2D1B3A9C-313D-4239-860C-BF8BBE82A2E5}">
      <dsp:nvSpPr>
        <dsp:cNvPr id="0" name=""/>
        <dsp:cNvSpPr/>
      </dsp:nvSpPr>
      <dsp:spPr>
        <a:xfrm>
          <a:off x="5157678"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Nov</a:t>
          </a:r>
        </a:p>
      </dsp:txBody>
      <dsp:txXfrm>
        <a:off x="5157678" y="1178312"/>
        <a:ext cx="385266" cy="483984"/>
      </dsp:txXfrm>
    </dsp:sp>
    <dsp:sp modelId="{5006BBAA-BF08-4BCC-86E3-908B917EF6F2}">
      <dsp:nvSpPr>
        <dsp:cNvPr id="0" name=""/>
        <dsp:cNvSpPr/>
      </dsp:nvSpPr>
      <dsp:spPr>
        <a:xfrm>
          <a:off x="4695358"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Okt</a:t>
          </a:r>
        </a:p>
      </dsp:txBody>
      <dsp:txXfrm>
        <a:off x="4695358" y="1178312"/>
        <a:ext cx="385266" cy="483984"/>
      </dsp:txXfrm>
    </dsp:sp>
    <dsp:sp modelId="{A8CE00B6-DE96-4AE8-B662-E8B594EAFF83}">
      <dsp:nvSpPr>
        <dsp:cNvPr id="0" name=""/>
        <dsp:cNvSpPr/>
      </dsp:nvSpPr>
      <dsp:spPr>
        <a:xfrm>
          <a:off x="4233039"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Aug</a:t>
          </a:r>
        </a:p>
      </dsp:txBody>
      <dsp:txXfrm>
        <a:off x="4233039" y="1178312"/>
        <a:ext cx="385266" cy="483984"/>
      </dsp:txXfrm>
    </dsp:sp>
    <dsp:sp modelId="{3C3D09F0-4BBE-409B-B460-51426850EE7E}">
      <dsp:nvSpPr>
        <dsp:cNvPr id="0" name=""/>
        <dsp:cNvSpPr/>
      </dsp:nvSpPr>
      <dsp:spPr>
        <a:xfrm>
          <a:off x="3770720"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Jul</a:t>
          </a:r>
        </a:p>
      </dsp:txBody>
      <dsp:txXfrm>
        <a:off x="3770720" y="1178312"/>
        <a:ext cx="385266" cy="483984"/>
      </dsp:txXfrm>
    </dsp:sp>
    <dsp:sp modelId="{B613394F-AED1-4F86-97B5-05D7A1FCCF7E}">
      <dsp:nvSpPr>
        <dsp:cNvPr id="0" name=""/>
        <dsp:cNvSpPr/>
      </dsp:nvSpPr>
      <dsp:spPr>
        <a:xfrm>
          <a:off x="3308401"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Jun</a:t>
          </a:r>
        </a:p>
      </dsp:txBody>
      <dsp:txXfrm>
        <a:off x="3308401" y="1178312"/>
        <a:ext cx="385266" cy="483984"/>
      </dsp:txXfrm>
    </dsp:sp>
    <dsp:sp modelId="{978A7564-667D-40F7-B163-45A7FB6DCE9B}">
      <dsp:nvSpPr>
        <dsp:cNvPr id="0" name=""/>
        <dsp:cNvSpPr/>
      </dsp:nvSpPr>
      <dsp:spPr>
        <a:xfrm>
          <a:off x="2846081"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Maj</a:t>
          </a:r>
        </a:p>
      </dsp:txBody>
      <dsp:txXfrm>
        <a:off x="2846081" y="1178312"/>
        <a:ext cx="385266" cy="483984"/>
      </dsp:txXfrm>
    </dsp:sp>
    <dsp:sp modelId="{A7E3D043-32EC-4969-857C-D9BEED424624}">
      <dsp:nvSpPr>
        <dsp:cNvPr id="0" name=""/>
        <dsp:cNvSpPr/>
      </dsp:nvSpPr>
      <dsp:spPr>
        <a:xfrm>
          <a:off x="2383762"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t>Apr</a:t>
          </a:r>
        </a:p>
      </dsp:txBody>
      <dsp:txXfrm>
        <a:off x="2383762" y="1178312"/>
        <a:ext cx="385266" cy="483984"/>
      </dsp:txXfrm>
    </dsp:sp>
    <dsp:sp modelId="{A42F170D-514D-4FC5-A145-01E67FA5EA56}">
      <dsp:nvSpPr>
        <dsp:cNvPr id="0" name=""/>
        <dsp:cNvSpPr/>
      </dsp:nvSpPr>
      <dsp:spPr>
        <a:xfrm>
          <a:off x="1921443"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Mar</a:t>
          </a:r>
        </a:p>
      </dsp:txBody>
      <dsp:txXfrm>
        <a:off x="1921443" y="1178312"/>
        <a:ext cx="385266" cy="483984"/>
      </dsp:txXfrm>
    </dsp:sp>
    <dsp:sp modelId="{AE4BE743-0561-4E8F-8332-FA5DCD41D07E}">
      <dsp:nvSpPr>
        <dsp:cNvPr id="0" name=""/>
        <dsp:cNvSpPr/>
      </dsp:nvSpPr>
      <dsp:spPr>
        <a:xfrm>
          <a:off x="1459123"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Feb</a:t>
          </a:r>
        </a:p>
      </dsp:txBody>
      <dsp:txXfrm>
        <a:off x="1459123" y="1178312"/>
        <a:ext cx="385266" cy="483984"/>
      </dsp:txXfrm>
    </dsp:sp>
    <dsp:sp modelId="{7117735C-661F-4BF9-89EB-21A7458BF07C}">
      <dsp:nvSpPr>
        <dsp:cNvPr id="0" name=""/>
        <dsp:cNvSpPr/>
      </dsp:nvSpPr>
      <dsp:spPr>
        <a:xfrm>
          <a:off x="996804"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Jan</a:t>
          </a:r>
        </a:p>
      </dsp:txBody>
      <dsp:txXfrm>
        <a:off x="996804" y="1178312"/>
        <a:ext cx="385266" cy="483984"/>
      </dsp:txXfrm>
    </dsp:sp>
    <dsp:sp modelId="{FCAD2E13-83AD-4313-B0C9-0ED2D0A17EAC}">
      <dsp:nvSpPr>
        <dsp:cNvPr id="0" name=""/>
        <dsp:cNvSpPr/>
      </dsp:nvSpPr>
      <dsp:spPr>
        <a:xfrm>
          <a:off x="534485" y="1178312"/>
          <a:ext cx="385266" cy="48398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1760" rIns="0" bIns="111760" numCol="1" spcCol="1270" anchor="ctr" anchorCtr="0">
          <a:noAutofit/>
        </a:bodyPr>
        <a:lstStyle/>
        <a:p>
          <a:pPr marL="0" lvl="0" indent="0" algn="ctr" defTabSz="488950">
            <a:lnSpc>
              <a:spcPct val="90000"/>
            </a:lnSpc>
            <a:spcBef>
              <a:spcPct val="0"/>
            </a:spcBef>
            <a:spcAft>
              <a:spcPct val="35000"/>
            </a:spcAft>
            <a:buNone/>
          </a:pPr>
          <a:r>
            <a:rPr lang="sv-SE" sz="1100" kern="1200">
              <a:latin typeface="Santral" pitchFamily="2" charset="0"/>
            </a:rPr>
            <a:t>Dec 2022</a:t>
          </a:r>
        </a:p>
      </dsp:txBody>
      <dsp:txXfrm>
        <a:off x="534485" y="1178312"/>
        <a:ext cx="385266" cy="48398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ACFD734D-72B6-49D6-88C2-BB0D00FEFC61}"/>
              </a:ext>
            </a:extLst>
          </p:cNvPr>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9E811E3-BAAA-44D6-B84D-957C9C8DF861}"/>
              </a:ext>
            </a:extLst>
          </p:cNvPr>
          <p:cNvSpPr>
            <a:spLocks noGrp="1"/>
          </p:cNvSpPr>
          <p:nvPr>
            <p:ph type="dt" sz="quarter" idx="1"/>
          </p:nvPr>
        </p:nvSpPr>
        <p:spPr>
          <a:xfrm>
            <a:off x="4023993" y="0"/>
            <a:ext cx="3078427" cy="513508"/>
          </a:xfrm>
          <a:prstGeom prst="rect">
            <a:avLst/>
          </a:prstGeom>
        </p:spPr>
        <p:txBody>
          <a:bodyPr vert="horz" lIns="94796" tIns="47398" rIns="94796" bIns="47398" rtlCol="0"/>
          <a:lstStyle>
            <a:lvl1pPr algn="r">
              <a:defRPr sz="1200"/>
            </a:lvl1pPr>
          </a:lstStyle>
          <a:p>
            <a:fld id="{5B39BEE2-0605-4A13-A3CA-5A4CCE7ADA88}" type="datetimeFigureOut">
              <a:rPr lang="sv-SE" smtClean="0"/>
              <a:t>2023-10-15</a:t>
            </a:fld>
            <a:endParaRPr lang="sv-SE"/>
          </a:p>
        </p:txBody>
      </p:sp>
      <p:sp>
        <p:nvSpPr>
          <p:cNvPr id="4" name="Platshållare för sidfot 3">
            <a:extLst>
              <a:ext uri="{FF2B5EF4-FFF2-40B4-BE49-F238E27FC236}">
                <a16:creationId xmlns:a16="http://schemas.microsoft.com/office/drawing/2014/main" id="{36E3F70A-ABB5-4F0D-93E4-66395041365E}"/>
              </a:ext>
            </a:extLst>
          </p:cNvPr>
          <p:cNvSpPr>
            <a:spLocks noGrp="1"/>
          </p:cNvSpPr>
          <p:nvPr>
            <p:ph type="ftr" sz="quarter" idx="2"/>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9D33B32D-4353-4E56-9450-93693AA883AF}"/>
              </a:ext>
            </a:extLst>
          </p:cNvPr>
          <p:cNvSpPr>
            <a:spLocks noGrp="1"/>
          </p:cNvSpPr>
          <p:nvPr>
            <p:ph type="sldNum" sz="quarter" idx="3"/>
          </p:nvPr>
        </p:nvSpPr>
        <p:spPr>
          <a:xfrm>
            <a:off x="4023993" y="9721107"/>
            <a:ext cx="3078427" cy="513507"/>
          </a:xfrm>
          <a:prstGeom prst="rect">
            <a:avLst/>
          </a:prstGeom>
        </p:spPr>
        <p:txBody>
          <a:bodyPr vert="horz" lIns="94796" tIns="47398" rIns="94796" bIns="47398" rtlCol="0" anchor="b"/>
          <a:lstStyle>
            <a:lvl1pPr algn="r">
              <a:defRPr sz="1200"/>
            </a:lvl1pPr>
          </a:lstStyle>
          <a:p>
            <a:fld id="{CDB439FA-0161-467A-BCC2-E3DD3EA7169D}" type="slidenum">
              <a:rPr lang="sv-SE" smtClean="0"/>
              <a:t>‹#›</a:t>
            </a:fld>
            <a:endParaRPr lang="sv-SE"/>
          </a:p>
        </p:txBody>
      </p:sp>
    </p:spTree>
    <p:extLst>
      <p:ext uri="{BB962C8B-B14F-4D97-AF65-F5344CB8AC3E}">
        <p14:creationId xmlns:p14="http://schemas.microsoft.com/office/powerpoint/2010/main" val="2608884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0"/>
            <a:ext cx="3078427" cy="513508"/>
          </a:xfrm>
          <a:prstGeom prst="rect">
            <a:avLst/>
          </a:prstGeom>
        </p:spPr>
        <p:txBody>
          <a:bodyPr vert="horz" lIns="94796" tIns="47398" rIns="94796" bIns="47398" rtlCol="0"/>
          <a:lstStyle>
            <a:lvl1pPr algn="l">
              <a:defRPr sz="1200"/>
            </a:lvl1pPr>
          </a:lstStyle>
          <a:p>
            <a:endParaRPr lang="sv-SE"/>
          </a:p>
        </p:txBody>
      </p:sp>
      <p:sp>
        <p:nvSpPr>
          <p:cNvPr id="3" name="Platshållare för datum 2"/>
          <p:cNvSpPr>
            <a:spLocks noGrp="1"/>
          </p:cNvSpPr>
          <p:nvPr>
            <p:ph type="dt" idx="1"/>
          </p:nvPr>
        </p:nvSpPr>
        <p:spPr>
          <a:xfrm>
            <a:off x="4023993" y="0"/>
            <a:ext cx="3078427" cy="513508"/>
          </a:xfrm>
          <a:prstGeom prst="rect">
            <a:avLst/>
          </a:prstGeom>
        </p:spPr>
        <p:txBody>
          <a:bodyPr vert="horz" lIns="94796" tIns="47398" rIns="94796" bIns="47398" rtlCol="0"/>
          <a:lstStyle>
            <a:lvl1pPr algn="r">
              <a:defRPr sz="1200"/>
            </a:lvl1pPr>
          </a:lstStyle>
          <a:p>
            <a:fld id="{FF0F9CA4-BC86-3C49-A3CA-567608B102FF}" type="datetimeFigureOut">
              <a:rPr lang="sv-SE" smtClean="0"/>
              <a:t>2023-10-15</a:t>
            </a:fld>
            <a:endParaRPr lang="sv-SE"/>
          </a:p>
        </p:txBody>
      </p:sp>
      <p:sp>
        <p:nvSpPr>
          <p:cNvPr id="4" name="Platshållare för bildobjekt 3"/>
          <p:cNvSpPr>
            <a:spLocks noGrp="1" noRot="1" noChangeAspect="1"/>
          </p:cNvSpPr>
          <p:nvPr>
            <p:ph type="sldImg" idx="2"/>
          </p:nvPr>
        </p:nvSpPr>
        <p:spPr>
          <a:xfrm>
            <a:off x="481013" y="1279525"/>
            <a:ext cx="6142037" cy="3454400"/>
          </a:xfrm>
          <a:prstGeom prst="rect">
            <a:avLst/>
          </a:prstGeom>
          <a:noFill/>
          <a:ln w="12700">
            <a:solidFill>
              <a:prstClr val="black"/>
            </a:solidFill>
          </a:ln>
        </p:spPr>
        <p:txBody>
          <a:bodyPr vert="horz" lIns="94796" tIns="47398" rIns="94796" bIns="47398" rtlCol="0" anchor="ctr"/>
          <a:lstStyle/>
          <a:p>
            <a:endParaRPr lang="sv-SE"/>
          </a:p>
        </p:txBody>
      </p:sp>
      <p:sp>
        <p:nvSpPr>
          <p:cNvPr id="5" name="Platshållare för anteckningar 4"/>
          <p:cNvSpPr>
            <a:spLocks noGrp="1"/>
          </p:cNvSpPr>
          <p:nvPr>
            <p:ph type="body" sz="quarter" idx="3"/>
          </p:nvPr>
        </p:nvSpPr>
        <p:spPr>
          <a:xfrm>
            <a:off x="710407" y="4925407"/>
            <a:ext cx="5683250" cy="4029879"/>
          </a:xfrm>
          <a:prstGeom prst="rect">
            <a:avLst/>
          </a:prstGeom>
        </p:spPr>
        <p:txBody>
          <a:bodyPr vert="horz" lIns="94796" tIns="47398" rIns="94796" bIns="47398"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 y="9721107"/>
            <a:ext cx="3078427" cy="513507"/>
          </a:xfrm>
          <a:prstGeom prst="rect">
            <a:avLst/>
          </a:prstGeom>
        </p:spPr>
        <p:txBody>
          <a:bodyPr vert="horz" lIns="94796" tIns="47398" rIns="94796" bIns="47398" rtlCol="0" anchor="b"/>
          <a:lstStyle>
            <a:lvl1pPr algn="l">
              <a:defRPr sz="1200"/>
            </a:lvl1pPr>
          </a:lstStyle>
          <a:p>
            <a:endParaRPr lang="sv-SE"/>
          </a:p>
        </p:txBody>
      </p:sp>
      <p:sp>
        <p:nvSpPr>
          <p:cNvPr id="7" name="Platshållare för bildnummer 6"/>
          <p:cNvSpPr>
            <a:spLocks noGrp="1"/>
          </p:cNvSpPr>
          <p:nvPr>
            <p:ph type="sldNum" sz="quarter" idx="5"/>
          </p:nvPr>
        </p:nvSpPr>
        <p:spPr>
          <a:xfrm>
            <a:off x="4023993" y="9721107"/>
            <a:ext cx="3078427" cy="513507"/>
          </a:xfrm>
          <a:prstGeom prst="rect">
            <a:avLst/>
          </a:prstGeom>
        </p:spPr>
        <p:txBody>
          <a:bodyPr vert="horz" lIns="94796" tIns="47398" rIns="94796" bIns="47398" rtlCol="0" anchor="b"/>
          <a:lstStyle>
            <a:lvl1pPr algn="r">
              <a:defRPr sz="1200"/>
            </a:lvl1pPr>
          </a:lstStyle>
          <a:p>
            <a:fld id="{299C2A0E-0C44-C545-9B01-E851AA929C02}" type="slidenum">
              <a:rPr lang="sv-SE" smtClean="0"/>
              <a:t>‹#›</a:t>
            </a:fld>
            <a:endParaRPr lang="sv-SE"/>
          </a:p>
        </p:txBody>
      </p:sp>
    </p:spTree>
    <p:extLst>
      <p:ext uri="{BB962C8B-B14F-4D97-AF65-F5344CB8AC3E}">
        <p14:creationId xmlns:p14="http://schemas.microsoft.com/office/powerpoint/2010/main" val="1946367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t.org/medlemskap/formaner/utbildningar/paverka-din-l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Santral"/>
              </a:rPr>
              <a:t>Hej och välkommen till Fackförbundet </a:t>
            </a:r>
            <a:r>
              <a:rPr lang="sv-SE" err="1">
                <a:latin typeface="Santral"/>
              </a:rPr>
              <a:t>ST´s</a:t>
            </a:r>
            <a:r>
              <a:rPr lang="sv-SE">
                <a:latin typeface="Santral"/>
              </a:rPr>
              <a:t> presentation av avtalsrörelsen 2023 för staten. Mitt namn är xxx </a:t>
            </a:r>
            <a:r>
              <a:rPr lang="sv-SE" err="1">
                <a:latin typeface="Santral"/>
              </a:rPr>
              <a:t>xxx</a:t>
            </a:r>
            <a:r>
              <a:rPr lang="sv-SE">
                <a:latin typeface="Santral"/>
              </a:rPr>
              <a:t> och jag är förtroendevald på Fackförbundet ST, mer specifikt är min roll xxx…</a:t>
            </a:r>
          </a:p>
        </p:txBody>
      </p:sp>
      <p:sp>
        <p:nvSpPr>
          <p:cNvPr id="4" name="Platshållare för bildnummer 3"/>
          <p:cNvSpPr>
            <a:spLocks noGrp="1"/>
          </p:cNvSpPr>
          <p:nvPr>
            <p:ph type="sldNum" sz="quarter" idx="5"/>
          </p:nvPr>
        </p:nvSpPr>
        <p:spPr/>
        <p:txBody>
          <a:bodyPr/>
          <a:lstStyle/>
          <a:p>
            <a:fld id="{299C2A0E-0C44-C545-9B01-E851AA929C02}" type="slidenum">
              <a:rPr lang="sv-SE" smtClean="0"/>
              <a:t>1</a:t>
            </a:fld>
            <a:endParaRPr lang="sv-SE"/>
          </a:p>
        </p:txBody>
      </p:sp>
    </p:spTree>
    <p:extLst>
      <p:ext uri="{BB962C8B-B14F-4D97-AF65-F5344CB8AC3E}">
        <p14:creationId xmlns:p14="http://schemas.microsoft.com/office/powerpoint/2010/main" val="3655487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a:solidFill>
                  <a:schemeClr val="bg1"/>
                </a:solidFill>
                <a:latin typeface="Santral"/>
              </a:rPr>
              <a:t>Fack och arbetsgivare på det statliga området har också kommit överens om att fortsätta diskussioner på flera områden. Här är 3 exempel</a:t>
            </a:r>
          </a:p>
          <a:p>
            <a:pPr marL="177742" indent="-177742" defTabSz="947958">
              <a:buFont typeface="Arial" panose="020B0604020202020204" pitchFamily="34" charset="0"/>
              <a:buChar char="•"/>
              <a:defRPr/>
            </a:pPr>
            <a:endParaRPr lang="sv-SE" b="0" i="0">
              <a:solidFill>
                <a:srgbClr val="353A3D"/>
              </a:solidFill>
              <a:effectLst/>
              <a:latin typeface="Santral"/>
            </a:endParaRPr>
          </a:p>
          <a:p>
            <a:pPr marL="177742" indent="-177742" defTabSz="947958">
              <a:buFont typeface="Arial" panose="020B0604020202020204" pitchFamily="34" charset="0"/>
              <a:buChar char="•"/>
              <a:defRPr/>
            </a:pPr>
            <a:endParaRPr lang="sv-SE" b="0" i="0">
              <a:solidFill>
                <a:srgbClr val="353A3D"/>
              </a:solidFill>
              <a:effectLst/>
              <a:latin typeface="Santral"/>
            </a:endParaRPr>
          </a:p>
          <a:p>
            <a:pPr marL="177742" indent="-177742" defTabSz="947958">
              <a:buFont typeface="Arial" panose="020B0604020202020204" pitchFamily="34" charset="0"/>
              <a:buChar char="•"/>
              <a:defRPr/>
            </a:pPr>
            <a:r>
              <a:rPr lang="sv-SE" b="0" i="0">
                <a:solidFill>
                  <a:srgbClr val="353A3D"/>
                </a:solidFill>
                <a:effectLst/>
                <a:latin typeface="Santral"/>
              </a:rPr>
              <a:t>En dialog om frågor kopplade till säkerhetsklassning och arbetsrätt ska föras mellan parterna.</a:t>
            </a:r>
            <a:endParaRPr lang="sv-SE">
              <a:latin typeface="Santral"/>
            </a:endParaRPr>
          </a:p>
          <a:p>
            <a:pPr defTabSz="947958">
              <a:defRPr/>
            </a:pPr>
            <a:endParaRPr lang="sv-SE">
              <a:latin typeface="Santral"/>
            </a:endParaRPr>
          </a:p>
          <a:p>
            <a:pPr marL="177742" indent="-177742" defTabSz="947958">
              <a:buFont typeface="Arial" panose="020B0604020202020204" pitchFamily="34" charset="0"/>
              <a:buChar char="•"/>
              <a:defRPr/>
            </a:pPr>
            <a:r>
              <a:rPr lang="sv-SE">
                <a:latin typeface="Santral"/>
              </a:rPr>
              <a:t>Parterna ska bland annat se över arbetstidens omfattning och förläggning vid kriser och enas om när och hur avtalet ska aktiveras.</a:t>
            </a:r>
          </a:p>
          <a:p>
            <a:endParaRPr lang="sv-SE">
              <a:latin typeface="Santral"/>
            </a:endParaRPr>
          </a:p>
          <a:p>
            <a:pPr marL="177742" indent="-177742" defTabSz="947958">
              <a:buFont typeface="Arial" panose="020B0604020202020204" pitchFamily="34" charset="0"/>
              <a:buChar char="•"/>
              <a:defRPr/>
            </a:pPr>
            <a:r>
              <a:rPr lang="sv-SE">
                <a:latin typeface="Santral"/>
              </a:rPr>
              <a:t>Med anledning av Sveriges ansökan om ett Nato-medlemskap ska ett partsgemensamt arbete påbörjas, där behoven av eventuella förändringar av avtalsvillkoren ses över.</a:t>
            </a:r>
          </a:p>
          <a:p>
            <a:endParaRPr lang="sv-SE">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10</a:t>
            </a:fld>
            <a:endParaRPr lang="sv-SE"/>
          </a:p>
        </p:txBody>
      </p:sp>
    </p:spTree>
    <p:extLst>
      <p:ext uri="{BB962C8B-B14F-4D97-AF65-F5344CB8AC3E}">
        <p14:creationId xmlns:p14="http://schemas.microsoft.com/office/powerpoint/2010/main" val="488880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latin typeface="Santral"/>
                <a:cs typeface="Calibri"/>
              </a:rPr>
              <a:t>Efter att ett centralt kollektivavtal är klart fortsätter en avtalsrörelse på lokal nivå för att sedan mynna ut i avtal på arbetsplatserna. Med det centrala kollektivavtalet i ryggen finns nu möjligheten att bättre anpassa villkoren efter olika sorters yrken och arbetsförhörhållanden.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atin typeface="Santral"/>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a:latin typeface="Santral"/>
                <a:cs typeface="Calibri"/>
              </a:rPr>
              <a:t>Här är ett bra tillfälle att visa era medlemmar och potentiella medlemmar </a:t>
            </a:r>
            <a:r>
              <a:rPr lang="sv-SE" b="1">
                <a:latin typeface="Santral"/>
                <a:cs typeface="Calibri"/>
              </a:rPr>
              <a:t>vad ni gör</a:t>
            </a:r>
            <a:r>
              <a:rPr lang="sv-SE">
                <a:latin typeface="Santral"/>
                <a:cs typeface="Calibri"/>
              </a:rPr>
              <a:t>, </a:t>
            </a:r>
            <a:r>
              <a:rPr lang="sv-SE" b="1">
                <a:latin typeface="Santral"/>
                <a:cs typeface="Calibri"/>
              </a:rPr>
              <a:t>har gjort </a:t>
            </a:r>
            <a:r>
              <a:rPr lang="sv-SE">
                <a:latin typeface="Santral"/>
                <a:cs typeface="Calibri"/>
              </a:rPr>
              <a:t>och </a:t>
            </a:r>
            <a:r>
              <a:rPr lang="sv-SE" b="1">
                <a:latin typeface="Santral"/>
                <a:cs typeface="Calibri"/>
              </a:rPr>
              <a:t>ska göra</a:t>
            </a:r>
            <a:r>
              <a:rPr lang="sv-SE" b="0">
                <a:latin typeface="Santral"/>
                <a:cs typeface="Calibri"/>
              </a:rPr>
              <a:t>. Här kan ni lyfta saker som direkt är kopplade till denna avtalsrörelse men även vad ni gör mer lokalt.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v-SE">
              <a:latin typeface="Santral"/>
            </a:endParaRPr>
          </a:p>
          <a:p>
            <a:pPr marL="296237" indent="-296237">
              <a:buFont typeface="Arial" panose="020B0604020202020204" pitchFamily="34" charset="0"/>
              <a:buChar char="•"/>
            </a:pPr>
            <a:r>
              <a:rPr lang="sv-SE">
                <a:latin typeface="Santral"/>
              </a:rPr>
              <a:t>Exempel 1</a:t>
            </a:r>
          </a:p>
          <a:p>
            <a:pPr marL="296237" indent="-296237">
              <a:buFont typeface="Arial" panose="020B0604020202020204" pitchFamily="34" charset="0"/>
              <a:buChar char="•"/>
            </a:pPr>
            <a:endParaRPr lang="sv-SE">
              <a:latin typeface="Santral"/>
            </a:endParaRPr>
          </a:p>
          <a:p>
            <a:pPr marL="296237" indent="-296237">
              <a:buFont typeface="Arial" panose="020B0604020202020204" pitchFamily="34" charset="0"/>
              <a:buChar char="•"/>
            </a:pPr>
            <a:r>
              <a:rPr lang="sv-SE">
                <a:latin typeface="Santral"/>
              </a:rPr>
              <a:t>Exempel 2</a:t>
            </a:r>
          </a:p>
          <a:p>
            <a:pPr marL="296237" indent="-296237">
              <a:buFont typeface="Arial" panose="020B0604020202020204" pitchFamily="34" charset="0"/>
              <a:buChar char="•"/>
            </a:pPr>
            <a:endParaRPr lang="sv-SE">
              <a:latin typeface="Santral"/>
            </a:endParaRPr>
          </a:p>
          <a:p>
            <a:pPr marL="296237" indent="-296237">
              <a:buFont typeface="Arial" panose="020B0604020202020204" pitchFamily="34" charset="0"/>
              <a:buChar char="•"/>
            </a:pPr>
            <a:r>
              <a:rPr lang="sv-SE">
                <a:latin typeface="Santral"/>
              </a:rPr>
              <a:t>Exempel 3</a:t>
            </a:r>
          </a:p>
          <a:p>
            <a:pPr marL="296237" indent="-296237">
              <a:buFont typeface="Arial" panose="020B0604020202020204" pitchFamily="34" charset="0"/>
              <a:buChar char="•"/>
            </a:pPr>
            <a:endParaRPr lang="sv-SE">
              <a:latin typeface="Santral"/>
            </a:endParaRPr>
          </a:p>
          <a:p>
            <a:pPr marL="296237" indent="-296237">
              <a:buFont typeface="Arial" panose="020B0604020202020204" pitchFamily="34" charset="0"/>
              <a:buChar char="•"/>
            </a:pPr>
            <a:r>
              <a:rPr lang="sv-SE">
                <a:latin typeface="Santral"/>
              </a:rPr>
              <a:t>Exempel 4</a:t>
            </a:r>
          </a:p>
          <a:p>
            <a:pPr marL="296237" indent="-296237">
              <a:buFont typeface="Arial" panose="020B0604020202020204" pitchFamily="34" charset="0"/>
              <a:buChar char="•"/>
            </a:pPr>
            <a:endParaRPr lang="sv-SE">
              <a:latin typeface="Santral"/>
            </a:endParaRPr>
          </a:p>
          <a:p>
            <a:pPr marL="296237" indent="-296237">
              <a:buFont typeface="Arial" panose="020B0604020202020204" pitchFamily="34" charset="0"/>
              <a:buChar char="•"/>
            </a:pPr>
            <a:r>
              <a:rPr lang="sv-SE">
                <a:latin typeface="Santral"/>
              </a:rPr>
              <a:t>Exempel 5</a:t>
            </a:r>
          </a:p>
          <a:p>
            <a:endParaRPr lang="sv-SE">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11</a:t>
            </a:fld>
            <a:endParaRPr lang="sv-SE"/>
          </a:p>
        </p:txBody>
      </p:sp>
    </p:spTree>
    <p:extLst>
      <p:ext uri="{BB962C8B-B14F-4D97-AF65-F5344CB8AC3E}">
        <p14:creationId xmlns:p14="http://schemas.microsoft.com/office/powerpoint/2010/main" val="2851126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b="0" i="0">
                <a:effectLst/>
                <a:latin typeface="Santral"/>
              </a:rPr>
              <a:t>Slutligen kan vi summera att Tillsammans gjorde vi skillnad! Vi har lyckats nå många viktiga framgångar för våra medlemmar inom staten och samtidigt motat bort vår motpart, Arbetsgivarverket, där de tydligt velat uppnå en rad försämringar. </a:t>
            </a:r>
            <a:r>
              <a:rPr lang="sv-SE" b="0" i="0">
                <a:solidFill>
                  <a:srgbClr val="353A3D"/>
                </a:solidFill>
                <a:effectLst/>
                <a:latin typeface="Santral"/>
              </a:rPr>
              <a:t>Vi har också fått igenom principfrågor som varit viktiga för oss och som legat och skavt i flera år.</a:t>
            </a:r>
            <a:endParaRPr lang="sv-SE" b="0" i="0">
              <a:effectLst/>
              <a:latin typeface="Santral"/>
            </a:endParaRPr>
          </a:p>
          <a:p>
            <a:pPr algn="l"/>
            <a:endParaRPr lang="sv-SE" b="0" i="0">
              <a:effectLst/>
              <a:latin typeface="Santral"/>
            </a:endParaRPr>
          </a:p>
          <a:p>
            <a:pPr algn="l"/>
            <a:r>
              <a:rPr lang="sv-SE" b="0" i="0">
                <a:effectLst/>
                <a:latin typeface="Santral"/>
              </a:rPr>
              <a:t>Det har inte varit enkelt, och som alltid vid förhandlingar har det varit ett givande och tagande, där vi i slutändan kan konstatera att vi tog hem betydligt mer än vi gav bort. </a:t>
            </a:r>
            <a:endParaRPr lang="sv-SE" b="1" i="0">
              <a:solidFill>
                <a:srgbClr val="353A3D"/>
              </a:solidFill>
              <a:effectLst/>
              <a:latin typeface="Santral"/>
            </a:endParaRPr>
          </a:p>
          <a:p>
            <a:endParaRPr lang="sv-SE" b="0" i="0">
              <a:solidFill>
                <a:srgbClr val="353A3D"/>
              </a:solidFill>
              <a:effectLst/>
              <a:latin typeface="Santral"/>
            </a:endParaRPr>
          </a:p>
          <a:p>
            <a:endParaRPr lang="sv-SE" b="1" i="0">
              <a:solidFill>
                <a:srgbClr val="353A3D"/>
              </a:solidFill>
              <a:effectLst/>
              <a:latin typeface="Santral"/>
            </a:endParaRPr>
          </a:p>
          <a:p>
            <a:endParaRPr lang="sv-SE">
              <a:latin typeface="Santral"/>
            </a:endParaRPr>
          </a:p>
        </p:txBody>
      </p:sp>
      <p:sp>
        <p:nvSpPr>
          <p:cNvPr id="4" name="Platshållare för bildnummer 3"/>
          <p:cNvSpPr>
            <a:spLocks noGrp="1"/>
          </p:cNvSpPr>
          <p:nvPr>
            <p:ph type="sldNum" sz="quarter" idx="5"/>
          </p:nvPr>
        </p:nvSpPr>
        <p:spPr/>
        <p:txBody>
          <a:bodyPr/>
          <a:lstStyle/>
          <a:p>
            <a:fld id="{5F5ECC43-FF2B-42E4-A516-C83C1CBE7C15}" type="slidenum">
              <a:rPr lang="sv-SE" smtClean="0"/>
              <a:t>12</a:t>
            </a:fld>
            <a:endParaRPr lang="sv-SE"/>
          </a:p>
        </p:txBody>
      </p:sp>
    </p:spTree>
    <p:extLst>
      <p:ext uri="{BB962C8B-B14F-4D97-AF65-F5344CB8AC3E}">
        <p14:creationId xmlns:p14="http://schemas.microsoft.com/office/powerpoint/2010/main" val="27680191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b="1" i="1" u="sng">
                <a:effectLst/>
                <a:latin typeface="Santral"/>
              </a:rPr>
              <a:t>OBS! </a:t>
            </a:r>
            <a:r>
              <a:rPr lang="sv-SE" b="0" i="1" u="sng">
                <a:effectLst/>
                <a:latin typeface="Santral"/>
              </a:rPr>
              <a:t>Denna </a:t>
            </a:r>
            <a:r>
              <a:rPr lang="sv-SE" b="0" i="1" u="sng" err="1">
                <a:effectLst/>
                <a:latin typeface="Santral"/>
              </a:rPr>
              <a:t>slide</a:t>
            </a:r>
            <a:r>
              <a:rPr lang="sv-SE" b="0" i="1" u="sng">
                <a:effectLst/>
                <a:latin typeface="Santral"/>
              </a:rPr>
              <a:t> innehåller en animering, det vill säga vid nästa klick (under presentation) dyker de två frågorna upp. Manus till den animeringen/texten finner ni nedan under rubriken Manus till animering.</a:t>
            </a:r>
          </a:p>
          <a:p>
            <a:pPr defTabSz="947958">
              <a:defRPr/>
            </a:pPr>
            <a:endParaRPr lang="sv-SE" b="0" i="1" u="sng">
              <a:effectLst/>
              <a:latin typeface="Santral"/>
            </a:endParaRPr>
          </a:p>
          <a:p>
            <a:r>
              <a:rPr lang="sv-SE" b="0" i="0">
                <a:solidFill>
                  <a:srgbClr val="353A3D"/>
                </a:solidFill>
                <a:effectLst/>
                <a:latin typeface="Santral"/>
              </a:rPr>
              <a:t>Nuvarande avtalet är giltigt i två år men det innebär att förberedelserna inför avtalsrörelsen 2025 börjar redan om ett år. </a:t>
            </a:r>
          </a:p>
          <a:p>
            <a:endParaRPr lang="sv-SE" b="0" i="0">
              <a:solidFill>
                <a:srgbClr val="353A3D"/>
              </a:solidFill>
              <a:effectLst/>
              <a:latin typeface="Santral"/>
            </a:endParaRPr>
          </a:p>
          <a:p>
            <a:r>
              <a:rPr lang="sv-SE" b="1" i="0">
                <a:solidFill>
                  <a:srgbClr val="353A3D"/>
                </a:solidFill>
                <a:effectLst/>
                <a:latin typeface="Santral"/>
              </a:rPr>
              <a:t>Manus till animering</a:t>
            </a:r>
          </a:p>
          <a:p>
            <a:r>
              <a:rPr lang="sv-SE" b="0" i="0">
                <a:solidFill>
                  <a:srgbClr val="353A3D"/>
                </a:solidFill>
                <a:effectLst/>
                <a:latin typeface="Santral"/>
              </a:rPr>
              <a:t>Som ni alla vet så går tiden fort så nu är ett bra tillfälle att börja fundera på vilka frågor ni vill ska lyftas då, men även ställa dig frågan ”vad är viktigt för just mig?”. Ta med dig det under det kommande året så gör vi </a:t>
            </a:r>
            <a:r>
              <a:rPr lang="sv-SE" b="1" i="0">
                <a:solidFill>
                  <a:srgbClr val="353A3D"/>
                </a:solidFill>
                <a:effectLst/>
                <a:latin typeface="Santral"/>
              </a:rPr>
              <a:t>ännu större skillnad tillsammans</a:t>
            </a:r>
            <a:r>
              <a:rPr lang="sv-SE" b="0" i="0">
                <a:solidFill>
                  <a:srgbClr val="353A3D"/>
                </a:solidFill>
                <a:effectLst/>
                <a:latin typeface="Santral"/>
              </a:rPr>
              <a:t> nästa avtalsrörelse.</a:t>
            </a:r>
          </a:p>
          <a:p>
            <a:endParaRPr lang="sv-SE" b="1" i="0">
              <a:solidFill>
                <a:srgbClr val="353A3D"/>
              </a:solidFill>
              <a:effectLst/>
              <a:latin typeface="Santral"/>
            </a:endParaRPr>
          </a:p>
          <a:p>
            <a:endParaRPr lang="sv-SE" b="0" i="0">
              <a:solidFill>
                <a:srgbClr val="353A3D"/>
              </a:solidFill>
              <a:effectLst/>
              <a:latin typeface="Santral"/>
            </a:endParaRPr>
          </a:p>
          <a:p>
            <a:endParaRPr lang="sv-SE" b="1" i="0">
              <a:solidFill>
                <a:srgbClr val="353A3D"/>
              </a:solidFill>
              <a:effectLst/>
              <a:latin typeface="Santral"/>
            </a:endParaRPr>
          </a:p>
          <a:p>
            <a:endParaRPr lang="sv-SE">
              <a:latin typeface="Santral"/>
            </a:endParaRPr>
          </a:p>
        </p:txBody>
      </p:sp>
      <p:sp>
        <p:nvSpPr>
          <p:cNvPr id="4" name="Platshållare för bildnummer 3"/>
          <p:cNvSpPr>
            <a:spLocks noGrp="1"/>
          </p:cNvSpPr>
          <p:nvPr>
            <p:ph type="sldNum" sz="quarter" idx="5"/>
          </p:nvPr>
        </p:nvSpPr>
        <p:spPr/>
        <p:txBody>
          <a:bodyPr/>
          <a:lstStyle/>
          <a:p>
            <a:fld id="{5F5ECC43-FF2B-42E4-A516-C83C1CBE7C15}" type="slidenum">
              <a:rPr lang="sv-SE" smtClean="0"/>
              <a:t>13</a:t>
            </a:fld>
            <a:endParaRPr lang="sv-SE"/>
          </a:p>
        </p:txBody>
      </p:sp>
    </p:spTree>
    <p:extLst>
      <p:ext uri="{BB962C8B-B14F-4D97-AF65-F5344CB8AC3E}">
        <p14:creationId xmlns:p14="http://schemas.microsoft.com/office/powerpoint/2010/main" val="3000677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Santral"/>
              </a:rPr>
              <a:t>Tack!</a:t>
            </a:r>
          </a:p>
        </p:txBody>
      </p:sp>
      <p:sp>
        <p:nvSpPr>
          <p:cNvPr id="4" name="Platshållare för bildnummer 3"/>
          <p:cNvSpPr>
            <a:spLocks noGrp="1"/>
          </p:cNvSpPr>
          <p:nvPr>
            <p:ph type="sldNum" sz="quarter" idx="5"/>
          </p:nvPr>
        </p:nvSpPr>
        <p:spPr/>
        <p:txBody>
          <a:bodyPr/>
          <a:lstStyle/>
          <a:p>
            <a:fld id="{299C2A0E-0C44-C545-9B01-E851AA929C02}" type="slidenum">
              <a:rPr lang="sv-SE" smtClean="0"/>
              <a:t>14</a:t>
            </a:fld>
            <a:endParaRPr lang="sv-SE"/>
          </a:p>
        </p:txBody>
      </p:sp>
    </p:spTree>
    <p:extLst>
      <p:ext uri="{BB962C8B-B14F-4D97-AF65-F5344CB8AC3E}">
        <p14:creationId xmlns:p14="http://schemas.microsoft.com/office/powerpoint/2010/main" val="384633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29"/>
              </a:spcAft>
            </a:pPr>
            <a:r>
              <a:rPr lang="sv-SE" altLang="sv-SE" u="sng">
                <a:latin typeface="Santral"/>
              </a:rPr>
              <a:t>Vad är en avtalsrörelse? </a:t>
            </a:r>
          </a:p>
          <a:p>
            <a:pPr eaLnBrk="1" hangingPunct="1">
              <a:spcBef>
                <a:spcPct val="0"/>
              </a:spcBef>
            </a:pPr>
            <a:r>
              <a:rPr lang="sv-SE" altLang="sv-SE">
                <a:latin typeface="Santral"/>
              </a:rPr>
              <a:t>Arbetsgivare och facken förhandlar regelbundet om kollektivavtalen på din arbetsplats. När avtalen omförhandlas, beror på när det aktuella löneavtalet löper ut. I år, dvs 2023, löpte gamla löneavtalet ut den 20 september. Hur långt ett löneavtal löper varierar och beror på en rad olika omständigheter, exempelvis konjunkturläget eller läget i omvärlden. Man kan förenklat säga: Ju oroligare det är i omvärlden, desto kortare avtal brukar man teckna. </a:t>
            </a:r>
          </a:p>
          <a:p>
            <a:pPr eaLnBrk="1" hangingPunct="1">
              <a:spcBef>
                <a:spcPct val="0"/>
              </a:spcBef>
            </a:pPr>
            <a:endParaRPr lang="sv-SE" altLang="sv-SE" i="0">
              <a:solidFill>
                <a:srgbClr val="FF0000"/>
              </a:solidFill>
              <a:latin typeface="Santral"/>
            </a:endParaRPr>
          </a:p>
          <a:p>
            <a:pPr eaLnBrk="1" hangingPunct="1">
              <a:spcBef>
                <a:spcPct val="0"/>
              </a:spcBef>
            </a:pPr>
            <a:r>
              <a:rPr lang="sv-SE" altLang="sv-SE" b="0" i="0">
                <a:solidFill>
                  <a:srgbClr val="FF0000"/>
                </a:solidFill>
                <a:latin typeface="Santral"/>
              </a:rPr>
              <a:t>I en avtalsrörelse förhandlar man främst om det löneavtal som ska gälla. Alltså vilken löneutveckling som ni inom ert avtalsområde skall ha, under en viss tid. Men i en avtalsrörelse ingår också andra avtal. Visserligen styrs avtalsrörelsen av löneavtalen, men i en avtalsrörelse läggs alla kort på bordet. Dvs alla kollektivavtal kan bli föremål för förhandling och därmed också förändras. Värdet av löneavtalet kan därför påverkas av vad som händer i övriga avtal. </a:t>
            </a:r>
          </a:p>
          <a:p>
            <a:pPr eaLnBrk="1" hangingPunct="1">
              <a:spcBef>
                <a:spcPct val="0"/>
              </a:spcBef>
            </a:pPr>
            <a:endParaRPr lang="sv-SE" altLang="sv-SE">
              <a:latin typeface="Santral"/>
            </a:endParaRPr>
          </a:p>
          <a:p>
            <a:pPr eaLnBrk="1" hangingPunct="1">
              <a:spcBef>
                <a:spcPct val="0"/>
              </a:spcBef>
            </a:pPr>
            <a:r>
              <a:rPr lang="sv-SE" altLang="sv-SE">
                <a:latin typeface="Santral"/>
              </a:rPr>
              <a:t>Din möjlighet att påverka och ha inflytande är i </a:t>
            </a:r>
            <a:r>
              <a:rPr lang="sv-SE" altLang="sv-SE" b="1">
                <a:latin typeface="Santral"/>
              </a:rPr>
              <a:t>insamlingsfasen</a:t>
            </a:r>
            <a:r>
              <a:rPr lang="sv-SE" altLang="sv-SE">
                <a:latin typeface="Santral"/>
              </a:rPr>
              <a:t>. Du som medlem är oerhört viktig – och ju fler medlemmar vi har, desto starkare röst har vi när vi förhandlar med </a:t>
            </a:r>
            <a:r>
              <a:rPr lang="sv-SE" altLang="sv-SE">
                <a:solidFill>
                  <a:srgbClr val="FF0000"/>
                </a:solidFill>
                <a:highlight>
                  <a:srgbClr val="FFFF00"/>
                </a:highlight>
                <a:latin typeface="Santral"/>
              </a:rPr>
              <a:t>Arbetsgivarverket.</a:t>
            </a:r>
          </a:p>
          <a:p>
            <a:pPr eaLnBrk="1" hangingPunct="1">
              <a:spcBef>
                <a:spcPct val="0"/>
              </a:spcBef>
            </a:pPr>
            <a:endParaRPr lang="sv-SE" altLang="sv-SE">
              <a:latin typeface="Santral"/>
            </a:endParaRPr>
          </a:p>
          <a:p>
            <a:pPr eaLnBrk="1" hangingPunct="1">
              <a:spcBef>
                <a:spcPct val="0"/>
              </a:spcBef>
            </a:pPr>
            <a:r>
              <a:rPr lang="sv-SE" altLang="sv-SE">
                <a:latin typeface="Santral"/>
              </a:rPr>
              <a:t>De andra faserna hanteras på central nivå, fram till dess att implementeringen sker av det nya avtalet – om vi kommer överens om avtalsvillkoren med Arbetsgivarverket. Om vi inte kommer överens om ett nytt avtal blir det antingen medling eller konflikt (strejk). Det är en av orsakerna till att vi har ett slutdatum i våra avtal. </a:t>
            </a:r>
          </a:p>
          <a:p>
            <a:endParaRPr lang="sv-SE"/>
          </a:p>
        </p:txBody>
      </p:sp>
      <p:sp>
        <p:nvSpPr>
          <p:cNvPr id="4" name="Platshållare för bildnummer 3"/>
          <p:cNvSpPr>
            <a:spLocks noGrp="1"/>
          </p:cNvSpPr>
          <p:nvPr>
            <p:ph type="sldNum" sz="quarter" idx="5"/>
          </p:nvPr>
        </p:nvSpPr>
        <p:spPr/>
        <p:txBody>
          <a:bodyPr/>
          <a:lstStyle/>
          <a:p>
            <a:fld id="{299C2A0E-0C44-C545-9B01-E851AA929C02}" type="slidenum">
              <a:rPr lang="sv-SE" smtClean="0"/>
              <a:t>2</a:t>
            </a:fld>
            <a:endParaRPr lang="sv-SE"/>
          </a:p>
        </p:txBody>
      </p:sp>
    </p:spTree>
    <p:extLst>
      <p:ext uri="{BB962C8B-B14F-4D97-AF65-F5344CB8AC3E}">
        <p14:creationId xmlns:p14="http://schemas.microsoft.com/office/powerpoint/2010/main" val="747435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a:effectLst/>
                <a:latin typeface="Santral" pitchFamily="50" charset="0"/>
              </a:rPr>
              <a:t>Lördagen den 30 september klockan 21.00 blev den statliga avtalsrörelsen klar och ett nytt kollektivavtal är nu på plats. Det blev ett tvåårigt avtal med en giltighetsperiod 1 oktober 2023 till och med 30 september 2025. </a:t>
            </a:r>
          </a:p>
          <a:p>
            <a:endParaRPr lang="sv-SE" b="0" i="0">
              <a:effectLst/>
              <a:latin typeface="Santral" pitchFamily="50" charset="0"/>
            </a:endParaRPr>
          </a:p>
          <a:p>
            <a:r>
              <a:rPr lang="sv-SE" b="0" i="0">
                <a:effectLst/>
                <a:latin typeface="Santral" pitchFamily="50" charset="0"/>
              </a:rPr>
              <a:t>Kollektivavtalet omfattar dig som arbetar på en myndighet, ett affärsverk, inom universitet och högskola eller i en statsunderstödd stiftelse</a:t>
            </a:r>
            <a:endParaRPr lang="sv-SE"/>
          </a:p>
        </p:txBody>
      </p:sp>
      <p:sp>
        <p:nvSpPr>
          <p:cNvPr id="4" name="Platshållare för bildnummer 3"/>
          <p:cNvSpPr>
            <a:spLocks noGrp="1"/>
          </p:cNvSpPr>
          <p:nvPr>
            <p:ph type="sldNum" sz="quarter" idx="5"/>
          </p:nvPr>
        </p:nvSpPr>
        <p:spPr/>
        <p:txBody>
          <a:bodyPr/>
          <a:lstStyle/>
          <a:p>
            <a:fld id="{5F5ECC43-FF2B-42E4-A516-C83C1CBE7C15}" type="slidenum">
              <a:rPr lang="sv-SE" smtClean="0"/>
              <a:t>3</a:t>
            </a:fld>
            <a:endParaRPr lang="sv-SE"/>
          </a:p>
        </p:txBody>
      </p:sp>
    </p:spTree>
    <p:extLst>
      <p:ext uri="{BB962C8B-B14F-4D97-AF65-F5344CB8AC3E}">
        <p14:creationId xmlns:p14="http://schemas.microsoft.com/office/powerpoint/2010/main" val="3841735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defTabSz="947958">
              <a:defRPr/>
            </a:pPr>
            <a:r>
              <a:rPr lang="sv-SE" b="0" i="0">
                <a:effectLst/>
                <a:latin typeface="Santral"/>
              </a:rPr>
              <a:t>Avtalet är ett så kallat centralt kollektivavtal mellan oss och arbetsgivarorganisationen Arbetsgivarverket. </a:t>
            </a:r>
            <a:r>
              <a:rPr lang="sv-SE">
                <a:latin typeface="Santral"/>
                <a:cs typeface="Calibri"/>
              </a:rPr>
              <a:t>Man kan nu säga att nivå 1 är klart, dvs vi har nu ett centralt kollektivavtal som innehåller grundbestämmelser. Den svenska modellen, som bilden illustrerar, bygger mycket på att vi har starka kollektivavtal och starka fackförbund. Som ni kan se på bilden är det endast en bottenplatta med lagar som reglerar arbetsmarknaden. De tre delarna i mitten är det vi på facket som tillsammans med arbetsgivarparter skriver avtal om. På detta sätt kan kollektivavtalen bättre anpassas efter olika sorters yrken och arbetsförhållanden.</a:t>
            </a:r>
          </a:p>
        </p:txBody>
      </p:sp>
      <p:sp>
        <p:nvSpPr>
          <p:cNvPr id="4" name="Platshållare för bildnummer 3"/>
          <p:cNvSpPr>
            <a:spLocks noGrp="1"/>
          </p:cNvSpPr>
          <p:nvPr>
            <p:ph type="sldNum" sz="quarter" idx="5"/>
          </p:nvPr>
        </p:nvSpPr>
        <p:spPr/>
        <p:txBody>
          <a:bodyPr/>
          <a:lstStyle/>
          <a:p>
            <a:fld id="{299C2A0E-0C44-C545-9B01-E851AA929C02}" type="slidenum">
              <a:rPr lang="sv-SE" smtClean="0"/>
              <a:t>4</a:t>
            </a:fld>
            <a:endParaRPr lang="sv-SE"/>
          </a:p>
        </p:txBody>
      </p:sp>
    </p:spTree>
    <p:extLst>
      <p:ext uri="{BB962C8B-B14F-4D97-AF65-F5344CB8AC3E}">
        <p14:creationId xmlns:p14="http://schemas.microsoft.com/office/powerpoint/2010/main" val="3512684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a:latin typeface="Santral"/>
              </a:rPr>
              <a:t>Vad blev då resultatet?</a:t>
            </a:r>
          </a:p>
        </p:txBody>
      </p:sp>
      <p:sp>
        <p:nvSpPr>
          <p:cNvPr id="4" name="Platshållare för bildnummer 3"/>
          <p:cNvSpPr>
            <a:spLocks noGrp="1"/>
          </p:cNvSpPr>
          <p:nvPr>
            <p:ph type="sldNum" sz="quarter" idx="5"/>
          </p:nvPr>
        </p:nvSpPr>
        <p:spPr/>
        <p:txBody>
          <a:bodyPr/>
          <a:lstStyle/>
          <a:p>
            <a:fld id="{5F5ECC43-FF2B-42E4-A516-C83C1CBE7C15}" type="slidenum">
              <a:rPr lang="sv-SE" smtClean="0"/>
              <a:t>5</a:t>
            </a:fld>
            <a:endParaRPr lang="sv-SE"/>
          </a:p>
        </p:txBody>
      </p:sp>
    </p:spTree>
    <p:extLst>
      <p:ext uri="{BB962C8B-B14F-4D97-AF65-F5344CB8AC3E}">
        <p14:creationId xmlns:p14="http://schemas.microsoft.com/office/powerpoint/2010/main" val="2205190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Font typeface="Wingdings" panose="05000000000000000000" pitchFamily="2" charset="2"/>
              <a:buNone/>
            </a:pPr>
            <a:r>
              <a:rPr lang="sv-SE" b="0" i="0">
                <a:effectLst/>
                <a:latin typeface="Santral"/>
              </a:rPr>
              <a:t>Nedan går det att utläsa om vinsten tillhör löneavtalet (RALS) eller i Villkorsavtalet. Villkoren för RALS gäller från och med 1 oktober 2023 och Villkorsavtalet från och med 1 januari 2024. Det betyder att när de lokala förhandlingarna är klar så ska nya löneökningen betalas ut retroaktivt.</a:t>
            </a:r>
          </a:p>
          <a:p>
            <a:pPr marL="177742" indent="-177742">
              <a:buFont typeface="Wingdings" panose="05000000000000000000" pitchFamily="2" charset="2"/>
              <a:buChar char="ü"/>
            </a:pPr>
            <a:endParaRPr lang="sv-SE" b="0" i="0">
              <a:effectLst/>
              <a:latin typeface="Santral"/>
            </a:endParaRPr>
          </a:p>
          <a:p>
            <a:pPr marL="177742" indent="-177742">
              <a:buFont typeface="Wingdings" panose="05000000000000000000" pitchFamily="2" charset="2"/>
              <a:buChar char="ü"/>
            </a:pPr>
            <a:endParaRPr lang="sv-SE" b="0" i="0">
              <a:effectLst/>
              <a:latin typeface="Santral"/>
            </a:endParaRPr>
          </a:p>
          <a:p>
            <a:pPr marL="177742" indent="-177742">
              <a:buFont typeface="Wingdings" panose="05000000000000000000" pitchFamily="2" charset="2"/>
              <a:buChar char="ü"/>
            </a:pPr>
            <a:r>
              <a:rPr lang="sv-SE" b="0" i="0">
                <a:effectLst/>
                <a:latin typeface="Santral"/>
              </a:rPr>
              <a:t>Löneökningar på som minst 7,4 procent de kommande två åren (4,1 procent 2023 och 3,3 procent 2024), vilket är i nivå med det så kallade märket.</a:t>
            </a:r>
          </a:p>
          <a:p>
            <a:pPr marL="0" indent="0">
              <a:buFont typeface="Wingdings" panose="05000000000000000000" pitchFamily="2" charset="2"/>
              <a:buNone/>
            </a:pPr>
            <a:endParaRPr lang="sv-SE" b="0" i="0">
              <a:effectLst/>
              <a:latin typeface="Santral"/>
            </a:endParaRPr>
          </a:p>
          <a:p>
            <a:pPr lvl="1"/>
            <a:r>
              <a:rPr lang="sv-SE" b="1" u="sng"/>
              <a:t>Fördjupning (RALS)</a:t>
            </a:r>
          </a:p>
          <a:p>
            <a:pPr lvl="1"/>
            <a:r>
              <a:rPr lang="sv-SE"/>
              <a:t>Ett avtalsår inleds med förhandlingar inom industrin. Industrin är den från utlandet mest konkurrensutsatta sektorn i Sverige. För att inte urholka industrins konkurrenskraft, som ännu har stor betydelse för landets ekonomiska välstånd, väljer andra branscher att se hur industriavtalen ser ut och utgår sedan ifrån dem i de egna avtalsförhandlingarna. Industrisektorn sätter på så sätt "</a:t>
            </a:r>
            <a:r>
              <a:rPr lang="sv-SE" b="1"/>
              <a:t>märket"</a:t>
            </a:r>
            <a:r>
              <a:rPr lang="sv-SE"/>
              <a:t> när det gäller hur mycket lönerna i Sverige får öka. Märket är dock ingen lag, utan agerar mer som en norm, som övriga sektorer av tradition oftast väljer att förhålla sig till.</a:t>
            </a:r>
            <a:r>
              <a:rPr lang="sv-SE">
                <a:cs typeface="Calibri"/>
              </a:rPr>
              <a:t> </a:t>
            </a:r>
            <a:r>
              <a:rPr lang="sv-SE"/>
              <a:t>Det innebär att den procent som slagits fast i industriavtalet samt längden på avtalet blir normgivande för resten av avtalsförhandlingarna. </a:t>
            </a:r>
            <a:endParaRPr lang="sv-SE">
              <a:cs typeface="Calibri"/>
            </a:endParaRPr>
          </a:p>
          <a:p>
            <a:pPr lvl="1"/>
            <a:endParaRPr lang="sv-SE">
              <a:cs typeface="Calibri"/>
            </a:endParaRPr>
          </a:p>
          <a:p>
            <a:pPr lvl="1"/>
            <a:r>
              <a:rPr lang="sv-SE"/>
              <a:t>För avtalsförhandlingarna inom staten är märket fortfarande vägledande och det finns inget som tyder på att nivåerna på löneökningarna skulle skilja sig från märket, förutom att Arbetsgivarverket förespråkar sifferlösa tillsvidareavtal inom hela sin sektor. SACO har till exempel valt att gå på arbetsgivarverkets linje och slutit sifferlösa tillsvidareavtal med AGV.</a:t>
            </a:r>
            <a:endParaRPr lang="sv-SE" b="0" i="0">
              <a:effectLst/>
              <a:latin typeface="Santral"/>
            </a:endParaRPr>
          </a:p>
          <a:p>
            <a:pPr marL="457200" lvl="1" indent="0">
              <a:buFont typeface="Wingdings" panose="05000000000000000000" pitchFamily="2" charset="2"/>
              <a:buNone/>
            </a:pPr>
            <a:r>
              <a:rPr lang="sv-SE" b="0" i="0">
                <a:effectLst/>
                <a:latin typeface="Santral"/>
              </a:rPr>
              <a:t>	</a:t>
            </a:r>
          </a:p>
          <a:p>
            <a:pPr marL="457200" lvl="1" indent="0">
              <a:buFont typeface="Wingdings" panose="05000000000000000000" pitchFamily="2" charset="2"/>
              <a:buNone/>
            </a:pPr>
            <a:r>
              <a:rPr lang="sv-SE"/>
              <a:t>Vi har tagit fram en digital löneutbildning för medlemmar som ni kan tipsa era medlemmar om på Mina sidor: </a:t>
            </a:r>
            <a:r>
              <a:rPr lang="sv-SE">
                <a:hlinkClick r:id="rId3"/>
              </a:rPr>
              <a:t>https://st.org/medlemskap/formaner/utbildningar/paverka-din-lon</a:t>
            </a:r>
            <a:endParaRPr lang="sv-SE"/>
          </a:p>
          <a:p>
            <a:pPr lvl="1"/>
            <a:r>
              <a:rPr lang="sv-SE"/>
              <a:t>Utbildningen tar 25 minuter att genomföra och ger medlemmar verktyg som kommer att vara till hjälp när de ska förbereda sig inför sitt nästa lönesamtal. De får veta vad som har betydelse för  löneutveckling och hur de kan lägga fram sina argument. De får också lära sig mer om vilka roller Fackförbundet ST och sin arbetsgivare spelar i lönearbetet</a:t>
            </a:r>
          </a:p>
          <a:p>
            <a:pPr marL="177742" indent="-177742">
              <a:buFont typeface="Courier New" panose="02070309020205020404" pitchFamily="49" charset="0"/>
              <a:buChar char="o"/>
            </a:pPr>
            <a:endParaRPr lang="sv-SE">
              <a:latin typeface="Santral"/>
            </a:endParaRPr>
          </a:p>
          <a:p>
            <a:pPr marL="177742" indent="-177742">
              <a:buFont typeface="Wingdings" panose="05000000000000000000" pitchFamily="2" charset="2"/>
              <a:buChar char="ü"/>
            </a:pPr>
            <a:endParaRPr lang="sv-SE">
              <a:latin typeface="Santral"/>
            </a:endParaRPr>
          </a:p>
          <a:p>
            <a:pPr marL="177742" indent="-177742">
              <a:buFont typeface="Wingdings" panose="05000000000000000000" pitchFamily="2" charset="2"/>
              <a:buChar char="ü"/>
            </a:pPr>
            <a:r>
              <a:rPr lang="sv-SE" b="0" i="0">
                <a:effectLst/>
                <a:latin typeface="Santral"/>
              </a:rPr>
              <a:t>”Siffror i avtalet” – garanterade pengar för löneökningar på varje myndighet</a:t>
            </a:r>
          </a:p>
          <a:p>
            <a:pPr marL="0" indent="0">
              <a:buFont typeface="Wingdings" panose="05000000000000000000" pitchFamily="2" charset="2"/>
              <a:buNone/>
            </a:pPr>
            <a:endParaRPr lang="sv-SE" b="1" u="sng"/>
          </a:p>
          <a:p>
            <a:pPr marL="457200" lvl="1" indent="0">
              <a:buFont typeface="Arial" panose="020B0604020202020204" pitchFamily="34" charset="0"/>
              <a:buNone/>
            </a:pPr>
            <a:r>
              <a:rPr lang="sv-SE" b="1" u="sng"/>
              <a:t>Fördjupning (RALS)</a:t>
            </a:r>
          </a:p>
          <a:p>
            <a:pPr marL="457200" lvl="1" indent="0">
              <a:buFont typeface="Wingdings" panose="05000000000000000000" pitchFamily="2" charset="2"/>
              <a:buNone/>
            </a:pPr>
            <a:r>
              <a:rPr lang="sv-SE"/>
              <a:t>Arbetsgivarverket förespråkar sifferlösa tillsvidareavtal inom hela sin sektor. SACO har till exempel valt att gå på arbetsgivarverkets linje och slutit sifferlösa tillsvidareavtal med AGV. Detta innebär i praktiken att arbetsgivaren själv får besluta om man vill ge löneökningar eller inte samt vilken eventuell nivå (procent) man vill ge. Med sifferlösa avtal försvinner den löneökningsgaranti som vi inom Fackförbundet ST kämpar väldigt hårt för att behålla. Vi vill att våra medlemmar ska ha garanterade löneökningar på kollektivet. När vi säger att vi har siffror i avtalet så syftar vi på oenighetsbilagan som är kopplad till löneavtalet (</a:t>
            </a:r>
            <a:r>
              <a:rPr lang="sv-SE" err="1"/>
              <a:t>RALS:en</a:t>
            </a:r>
            <a:r>
              <a:rPr lang="sv-SE"/>
              <a:t>) som man automatiskt faller tillbaka på om man i löneförhandlingarna lokalt inte kommer överens.</a:t>
            </a:r>
            <a:endParaRPr lang="sv-SE" b="0" i="0">
              <a:effectLst/>
              <a:latin typeface="Santral"/>
            </a:endParaRPr>
          </a:p>
          <a:p>
            <a:pPr marL="177742" indent="-177742">
              <a:buFont typeface="Wingdings" panose="05000000000000000000" pitchFamily="2" charset="2"/>
              <a:buChar char="ü"/>
            </a:pPr>
            <a:endParaRPr lang="sv-SE">
              <a:latin typeface="Santral"/>
            </a:endParaRPr>
          </a:p>
          <a:p>
            <a:pPr marL="171450" indent="-171450">
              <a:buFont typeface="Wingdings" panose="05000000000000000000" pitchFamily="2" charset="2"/>
              <a:buChar char="ü"/>
            </a:pPr>
            <a:r>
              <a:rPr lang="sv-SE" b="0" i="0">
                <a:solidFill>
                  <a:srgbClr val="353A3D"/>
                </a:solidFill>
                <a:effectLst/>
                <a:latin typeface="Merriweather" panose="00000500000000000000" pitchFamily="2" charset="0"/>
              </a:rPr>
              <a:t>Avtalet innehåller en konstruktion som innebär att de med löner under 28 211 kronor i månaden under det andra avtalsåret ändå genererar 3,3 procent av 28 211 kronor till potten.</a:t>
            </a:r>
            <a:endParaRPr lang="sv-SE" b="0" i="0">
              <a:effectLst/>
              <a:latin typeface="Santral"/>
            </a:endParaRPr>
          </a:p>
          <a:p>
            <a:pPr marL="0" indent="0">
              <a:buFont typeface="Wingdings" panose="05000000000000000000" pitchFamily="2" charset="2"/>
              <a:buNone/>
            </a:pPr>
            <a:endParaRPr lang="sv-SE" b="0" i="0">
              <a:effectLst/>
              <a:latin typeface="Santral"/>
            </a:endParaRPr>
          </a:p>
          <a:p>
            <a:pPr marL="457200" lvl="1" indent="0">
              <a:buFont typeface="Wingdings" panose="05000000000000000000" pitchFamily="2" charset="2"/>
              <a:buNone/>
            </a:pPr>
            <a:r>
              <a:rPr lang="sv-SE" b="1" i="0" u="sng">
                <a:effectLst/>
                <a:latin typeface="Santral"/>
              </a:rPr>
              <a:t>Fördjupning (RALS)</a:t>
            </a:r>
            <a:r>
              <a:rPr lang="sv-SE" b="0" i="0">
                <a:effectLst/>
                <a:latin typeface="Santral"/>
              </a:rPr>
              <a:t>	</a:t>
            </a:r>
          </a:p>
          <a:p>
            <a:pPr marL="457200" lvl="1" indent="0">
              <a:buFont typeface="Wingdings" panose="05000000000000000000" pitchFamily="2" charset="2"/>
              <a:buNone/>
            </a:pPr>
            <a:r>
              <a:rPr lang="sv-SE" b="0" i="0">
                <a:effectLst/>
                <a:latin typeface="Santral"/>
              </a:rPr>
              <a:t>Avtalet gör det  därmed möjligt att göra satsningar för dem som tjänar minst – för varje medlem som tjänar mindre än 28 211 kronor i månaden, måste myndigheten avsätta extra pengar (931 kronor som motsvarar 3,3 procent av 28 211) för löneökningar (under andra avtalsåret). </a:t>
            </a:r>
            <a:r>
              <a:rPr lang="sv-SE" b="0" i="0">
                <a:solidFill>
                  <a:srgbClr val="353A3D"/>
                </a:solidFill>
                <a:effectLst/>
                <a:latin typeface="Santral"/>
              </a:rPr>
              <a:t>Det innebär att myndigheter med ett stort antal anställda med låg lön får ett högre oenighetsutrymme (det vill säga den pott pengar som ska fördelas ut på kollektivet i form av löneökningar). På detta sätt blir potten större än 3,3 procent. Anledning till att detta gäller enbart det andra avtalsåret är direkt kopplat till att det var överenskommelsen i industriavtalet som vi har följt. Siffran 28 211 kronor är enbart en matematisk uträkning och är </a:t>
            </a:r>
            <a:r>
              <a:rPr lang="sv-SE" b="1" i="0">
                <a:solidFill>
                  <a:srgbClr val="353A3D"/>
                </a:solidFill>
                <a:effectLst/>
                <a:latin typeface="Santral"/>
              </a:rPr>
              <a:t>INTE</a:t>
            </a:r>
            <a:r>
              <a:rPr lang="sv-SE" b="0" i="0">
                <a:solidFill>
                  <a:srgbClr val="353A3D"/>
                </a:solidFill>
                <a:effectLst/>
                <a:latin typeface="Santral"/>
              </a:rPr>
              <a:t> kopplad till någon typ av vision av en ”minimilön”.</a:t>
            </a:r>
          </a:p>
          <a:p>
            <a:pPr marL="177742" indent="-177742">
              <a:buFont typeface="Wingdings" panose="05000000000000000000" pitchFamily="2" charset="2"/>
              <a:buChar char="ü"/>
            </a:pPr>
            <a:endParaRPr lang="sv-SE">
              <a:latin typeface="Santral"/>
            </a:endParaRPr>
          </a:p>
          <a:p>
            <a:pPr marL="177742" indent="-177742">
              <a:buFont typeface="Wingdings" panose="05000000000000000000" pitchFamily="2" charset="2"/>
              <a:buChar char="ü"/>
            </a:pPr>
            <a:r>
              <a:rPr lang="sv-SE" b="0" i="0">
                <a:solidFill>
                  <a:srgbClr val="18185C"/>
                </a:solidFill>
                <a:effectLst/>
                <a:latin typeface="Santral"/>
              </a:rPr>
              <a:t>Semesterlönegarantin höjs så att de som tjänar minst får en högre semesterersättning.</a:t>
            </a:r>
          </a:p>
          <a:p>
            <a:pPr marL="457200" lvl="1" indent="0">
              <a:buFont typeface="Wingdings" panose="05000000000000000000" pitchFamily="2" charset="2"/>
              <a:buNone/>
            </a:pPr>
            <a:endParaRPr lang="sv-SE" b="1" i="0" u="sng">
              <a:solidFill>
                <a:srgbClr val="18185C"/>
              </a:solidFill>
              <a:effectLst/>
              <a:latin typeface="Santral"/>
            </a:endParaRPr>
          </a:p>
          <a:p>
            <a:pPr marL="457200" lvl="1" indent="0">
              <a:buFont typeface="Wingdings" panose="05000000000000000000" pitchFamily="2" charset="2"/>
              <a:buNone/>
            </a:pPr>
            <a:r>
              <a:rPr lang="sv-SE" b="1" i="0" u="sng">
                <a:solidFill>
                  <a:srgbClr val="18185C"/>
                </a:solidFill>
                <a:effectLst/>
                <a:latin typeface="Santral"/>
              </a:rPr>
              <a:t>Fördjupning (RALS)</a:t>
            </a:r>
          </a:p>
          <a:p>
            <a:pPr marL="457200" lvl="1" indent="0">
              <a:buFont typeface="Wingdings" panose="05000000000000000000" pitchFamily="2" charset="2"/>
              <a:buNone/>
            </a:pPr>
            <a:r>
              <a:rPr lang="sv-SE" b="0" i="0">
                <a:solidFill>
                  <a:srgbClr val="18185C"/>
                </a:solidFill>
                <a:effectLst/>
                <a:latin typeface="Santral"/>
              </a:rPr>
              <a:t>Skillnaderna i semesterersättningen måste utjämnas. Nu höjs semesterlönegarantin, så att ingen medlem får lägre än 1600 kr i semesterlön per semesterdag</a:t>
            </a:r>
            <a:endParaRPr lang="sv-SE">
              <a:latin typeface="Santral"/>
            </a:endParaRPr>
          </a:p>
          <a:p>
            <a:pPr marL="177742" indent="-177742">
              <a:buFont typeface="Wingdings" panose="05000000000000000000" pitchFamily="2" charset="2"/>
              <a:buChar char="ü"/>
            </a:pPr>
            <a:endParaRPr lang="sv-SE">
              <a:latin typeface="Santral"/>
            </a:endParaRPr>
          </a:p>
          <a:p>
            <a:pPr marL="177742" indent="-177742">
              <a:buFont typeface="Wingdings" panose="05000000000000000000" pitchFamily="2" charset="2"/>
              <a:buChar char="ü"/>
            </a:pPr>
            <a:r>
              <a:rPr lang="sv-SE">
                <a:latin typeface="Santral"/>
              </a:rPr>
              <a:t>Semestertillägget höjs med 0,05 procent</a:t>
            </a:r>
          </a:p>
          <a:p>
            <a:pPr marL="177742" indent="-177742">
              <a:buFont typeface="Wingdings" panose="05000000000000000000" pitchFamily="2" charset="2"/>
              <a:buChar char="ü"/>
            </a:pPr>
            <a:endParaRPr lang="sv-SE" b="0" i="0">
              <a:solidFill>
                <a:srgbClr val="353A3D"/>
              </a:solidFill>
              <a:effectLst/>
              <a:latin typeface="Santral"/>
            </a:endParaRPr>
          </a:p>
          <a:p>
            <a:pPr marL="457200" lvl="1" indent="0">
              <a:buFont typeface="Wingdings" panose="05000000000000000000" pitchFamily="2" charset="2"/>
              <a:buNone/>
            </a:pPr>
            <a:r>
              <a:rPr lang="sv-SE" b="1" i="0" u="sng">
                <a:solidFill>
                  <a:srgbClr val="353A3D"/>
                </a:solidFill>
                <a:effectLst/>
                <a:latin typeface="Santral"/>
              </a:rPr>
              <a:t>Fördjupning (Villkorsavtalet)</a:t>
            </a:r>
          </a:p>
          <a:p>
            <a:pPr marL="457200" lvl="1" indent="0">
              <a:buFont typeface="Wingdings" panose="05000000000000000000" pitchFamily="2" charset="2"/>
              <a:buNone/>
            </a:pPr>
            <a:r>
              <a:rPr lang="sv-SE" b="0" i="0">
                <a:solidFill>
                  <a:srgbClr val="353A3D"/>
                </a:solidFill>
                <a:effectLst/>
                <a:latin typeface="Santral"/>
              </a:rPr>
              <a:t>Detta är en av våra 3 principsaker vi kämpat för. Storleken har tidigare påverkats av vilket fackförbund man varit medlem i och vilket av de centrala avtalen man därmed omfattats av. Den skillnaden är nu borta, vilket innebär att ST-medlemmarnas semestertillägg höjs med 0,05 procent. </a:t>
            </a:r>
          </a:p>
          <a:p>
            <a:pPr marL="177742" indent="-177742">
              <a:buFont typeface="Wingdings" panose="05000000000000000000" pitchFamily="2" charset="2"/>
              <a:buChar char="ü"/>
            </a:pPr>
            <a:endParaRPr lang="sv-SE">
              <a:latin typeface="Santral"/>
            </a:endParaRPr>
          </a:p>
          <a:p>
            <a:pPr marL="177742" indent="-177742" defTabSz="947958">
              <a:buFont typeface="Wingdings" panose="05000000000000000000" pitchFamily="2" charset="2"/>
              <a:buChar char="ü"/>
              <a:defRPr/>
            </a:pPr>
            <a:r>
              <a:rPr lang="sv-SE">
                <a:latin typeface="Santral"/>
              </a:rPr>
              <a:t>Erfarenhet ska löna sig när löner ses över. </a:t>
            </a:r>
          </a:p>
          <a:p>
            <a:pPr marL="177742" indent="-177742" defTabSz="947958">
              <a:buFont typeface="Wingdings" panose="05000000000000000000" pitchFamily="2" charset="2"/>
              <a:buChar char="ü"/>
              <a:defRPr/>
            </a:pPr>
            <a:endParaRPr lang="sv-SE">
              <a:latin typeface="Santral"/>
            </a:endParaRPr>
          </a:p>
          <a:p>
            <a:pPr marL="457200" lvl="1" indent="0" defTabSz="947958">
              <a:buFont typeface="Wingdings" panose="05000000000000000000" pitchFamily="2" charset="2"/>
              <a:buNone/>
              <a:defRPr/>
            </a:pPr>
            <a:r>
              <a:rPr lang="sv-SE" b="1" u="sng">
                <a:latin typeface="Santral"/>
              </a:rPr>
              <a:t>Fördjupning (RALS)</a:t>
            </a:r>
          </a:p>
          <a:p>
            <a:pPr marL="457200" lvl="1" indent="0" defTabSz="947958">
              <a:buFont typeface="Wingdings" panose="05000000000000000000" pitchFamily="2" charset="2"/>
              <a:buNone/>
              <a:defRPr/>
            </a:pPr>
            <a:r>
              <a:rPr lang="sv-SE">
                <a:latin typeface="Santral"/>
              </a:rPr>
              <a:t>Detta har lagts till som en skrivning i RALS (löneavtalet) i paragraf 5. </a:t>
            </a:r>
            <a:r>
              <a:rPr lang="sv-SE" i="1">
                <a:latin typeface="Santral"/>
              </a:rPr>
              <a:t>”Lönesättningen är ett instrument för att säkerställa detta och till engagemang och utveckling i arbetet samt uppfattas som rättvis i förhållande till arbetsresultat och arbetsinsatser, </a:t>
            </a:r>
            <a:r>
              <a:rPr lang="sv-SE" b="1" i="1">
                <a:latin typeface="Santral"/>
              </a:rPr>
              <a:t>såsom att arbetstagaren bidrar med sin erfarenhet till verksamheten.</a:t>
            </a:r>
            <a:r>
              <a:rPr lang="sv-SE" i="1">
                <a:latin typeface="Santral"/>
              </a:rPr>
              <a:t>” </a:t>
            </a:r>
            <a:r>
              <a:rPr lang="sv-SE" i="0">
                <a:latin typeface="Santral"/>
              </a:rPr>
              <a:t>Hur detta i praktiken kommer att anammas finns det inga färdiga regler eller metoder för, utan blir en lokal fråga för fack och individ.</a:t>
            </a:r>
          </a:p>
          <a:p>
            <a:pPr marL="0" indent="0" defTabSz="947958">
              <a:buFont typeface="Wingdings" panose="05000000000000000000" pitchFamily="2" charset="2"/>
              <a:buNone/>
              <a:defRPr/>
            </a:pPr>
            <a:endParaRPr lang="sv-SE">
              <a:latin typeface="Santral"/>
            </a:endParaRPr>
          </a:p>
          <a:p>
            <a:pPr marL="177742" indent="-177742" defTabSz="947958">
              <a:buFont typeface="Wingdings" panose="05000000000000000000" pitchFamily="2" charset="2"/>
              <a:buChar char="ü"/>
              <a:defRPr/>
            </a:pPr>
            <a:r>
              <a:rPr lang="sv-SE" b="0" i="0">
                <a:solidFill>
                  <a:srgbClr val="353A3D"/>
                </a:solidFill>
                <a:effectLst/>
                <a:latin typeface="Santral"/>
              </a:rPr>
              <a:t>Den kompetens som uppdraget som skyddsombud ger ska erkännas och uppmärksammas i samband med lönesättning.</a:t>
            </a:r>
          </a:p>
          <a:p>
            <a:pPr marL="177742" indent="-177742" defTabSz="947958">
              <a:buFont typeface="Wingdings" panose="05000000000000000000" pitchFamily="2" charset="2"/>
              <a:buChar char="ü"/>
              <a:defRPr/>
            </a:pPr>
            <a:endParaRPr lang="sv-SE" b="0" i="0">
              <a:solidFill>
                <a:srgbClr val="353A3D"/>
              </a:solidFill>
              <a:effectLst/>
              <a:latin typeface="Santral"/>
            </a:endParaRPr>
          </a:p>
          <a:p>
            <a:pPr marL="457200" lvl="1" indent="0" defTabSz="947958">
              <a:buFont typeface="Wingdings" panose="05000000000000000000" pitchFamily="2" charset="2"/>
              <a:buNone/>
              <a:defRPr/>
            </a:pPr>
            <a:r>
              <a:rPr lang="sv-SE" b="1" i="0" u="sng">
                <a:solidFill>
                  <a:srgbClr val="353A3D"/>
                </a:solidFill>
                <a:effectLst/>
                <a:latin typeface="Santral"/>
              </a:rPr>
              <a:t>Fördjupning (RALS)</a:t>
            </a:r>
          </a:p>
          <a:p>
            <a:pPr marL="457200" lvl="1" indent="0" defTabSz="947958">
              <a:buFont typeface="Wingdings" panose="05000000000000000000" pitchFamily="2" charset="2"/>
              <a:buNone/>
              <a:defRPr/>
            </a:pPr>
            <a:r>
              <a:rPr lang="sv-SE">
                <a:latin typeface="Santral"/>
              </a:rPr>
              <a:t>Detta har lagts till som en skrivning i RALS (löneavtalet) i paragraf 6.4. </a:t>
            </a:r>
            <a:r>
              <a:rPr lang="sv-SE" i="1">
                <a:latin typeface="Santral"/>
              </a:rPr>
              <a:t>”Fackligt arbete </a:t>
            </a:r>
            <a:r>
              <a:rPr lang="sv-SE" b="1" i="1">
                <a:latin typeface="Santral"/>
              </a:rPr>
              <a:t>och uppdrag som skyddsombud</a:t>
            </a:r>
            <a:r>
              <a:rPr lang="sv-SE" i="1">
                <a:latin typeface="Santral"/>
              </a:rPr>
              <a:t> kan också ge värdefull erfarenhet som på ett positivt sätt bidrar till den enskildes resultat och skicklighet i förhållande till verksamhetsmålen vilket ska uppmärksammas i samband med lönesättning.”</a:t>
            </a:r>
            <a:endParaRPr lang="sv-SE">
              <a:latin typeface="Santral"/>
            </a:endParaRPr>
          </a:p>
          <a:p>
            <a:pPr marL="177742" indent="-177742">
              <a:buFont typeface="Wingdings" panose="05000000000000000000" pitchFamily="2" charset="2"/>
              <a:buChar char="ü"/>
            </a:pPr>
            <a:endParaRPr lang="sv-SE">
              <a:latin typeface="Santral"/>
            </a:endParaRPr>
          </a:p>
          <a:p>
            <a:pPr marL="177742" indent="-177742" defTabSz="947958">
              <a:buFont typeface="Wingdings" panose="05000000000000000000" pitchFamily="2" charset="2"/>
              <a:buChar char="ü"/>
              <a:defRPr/>
            </a:pPr>
            <a:r>
              <a:rPr lang="sv-SE" b="0" i="0">
                <a:solidFill>
                  <a:srgbClr val="353A3D"/>
                </a:solidFill>
                <a:effectLst/>
                <a:latin typeface="Santral"/>
              </a:rPr>
              <a:t>En arbetstagare som får graviditetspenning i samband med att hen har förbjudits att fortsätta sitt vanliga arbete får rätt till graviditetspenningtillägg.</a:t>
            </a:r>
          </a:p>
          <a:p>
            <a:pPr algn="l"/>
            <a:endParaRPr lang="sv-SE" b="0" i="0">
              <a:solidFill>
                <a:srgbClr val="1B1E23"/>
              </a:solidFill>
              <a:effectLst/>
              <a:latin typeface="NeueHaas"/>
            </a:endParaRPr>
          </a:p>
          <a:p>
            <a:pPr lvl="1" algn="l"/>
            <a:r>
              <a:rPr lang="sv-SE" b="1" i="0" u="sng">
                <a:solidFill>
                  <a:srgbClr val="1B1E23"/>
                </a:solidFill>
                <a:effectLst/>
                <a:latin typeface="NeueHaas"/>
              </a:rPr>
              <a:t>Fördjupning (Villkorsavtalet)</a:t>
            </a:r>
          </a:p>
          <a:p>
            <a:pPr lvl="1" algn="l"/>
            <a:r>
              <a:rPr lang="sv-SE" b="0" i="0">
                <a:solidFill>
                  <a:srgbClr val="1B1E23"/>
                </a:solidFill>
                <a:effectLst/>
                <a:latin typeface="NeueHaas"/>
              </a:rPr>
              <a:t>Graviditetspenning kan utbetalas till gravid person som behöver vara hemma från sitt arbete under graviditeten. Graviditetspenning kallades tidigare Havandeskapspenning. Gravida personer har rätt att ta ut föräldrapenning under graviditetens två sista månader, och den som har ett särskilt tungt eller riskfyllt jobb kan ha rätt till graviditetspenning under samma period. Utöver detta kan den gravida även få ett graviditetspenningtillägg om ca 5000 kronor per månad om hen förbjudits att fortsätta sitt vanliga arbete.</a:t>
            </a:r>
          </a:p>
          <a:p>
            <a:pPr marL="0" indent="0">
              <a:buFont typeface="Wingdings" panose="05000000000000000000" pitchFamily="2" charset="2"/>
              <a:buNone/>
            </a:pPr>
            <a:endParaRPr lang="sv-SE">
              <a:latin typeface="Santral"/>
            </a:endParaRPr>
          </a:p>
          <a:p>
            <a:pPr marL="177742" indent="-177742" defTabSz="947958">
              <a:buFont typeface="Wingdings" panose="05000000000000000000" pitchFamily="2" charset="2"/>
              <a:buChar char="ü"/>
              <a:defRPr/>
            </a:pPr>
            <a:r>
              <a:rPr lang="sv-SE" b="0" i="0">
                <a:solidFill>
                  <a:srgbClr val="353A3D"/>
                </a:solidFill>
                <a:effectLst/>
                <a:latin typeface="Santral"/>
              </a:rPr>
              <a:t>Icke-gravida får rätt att följa med en gravid partner på mödravårdsbesök på betald arbetstid vid två tillfällen.</a:t>
            </a:r>
          </a:p>
          <a:p>
            <a:pPr marL="177742" indent="-177742" defTabSz="947958">
              <a:buFont typeface="Wingdings" panose="05000000000000000000" pitchFamily="2" charset="2"/>
              <a:buChar char="ü"/>
              <a:defRPr/>
            </a:pPr>
            <a:endParaRPr lang="sv-SE" b="0" i="0">
              <a:solidFill>
                <a:srgbClr val="353A3D"/>
              </a:solidFill>
              <a:effectLst/>
              <a:latin typeface="Santral"/>
            </a:endParaRPr>
          </a:p>
          <a:p>
            <a:pPr marL="457200" lvl="1" indent="0" defTabSz="947958">
              <a:buFont typeface="Wingdings" panose="05000000000000000000" pitchFamily="2" charset="2"/>
              <a:buNone/>
              <a:defRPr/>
            </a:pPr>
            <a:r>
              <a:rPr lang="sv-SE" b="1" i="0" u="sng">
                <a:solidFill>
                  <a:srgbClr val="353A3D"/>
                </a:solidFill>
                <a:effectLst/>
                <a:latin typeface="Santral"/>
              </a:rPr>
              <a:t>Fördjupning (Villkorsavtalet)</a:t>
            </a:r>
          </a:p>
          <a:p>
            <a:pPr marL="457200" lvl="1" indent="0" defTabSz="947958">
              <a:buFont typeface="Wingdings" panose="05000000000000000000" pitchFamily="2" charset="2"/>
              <a:buNone/>
              <a:defRPr/>
            </a:pPr>
            <a:r>
              <a:rPr lang="sv-SE" b="0" i="0">
                <a:effectLst/>
                <a:latin typeface="Santral" pitchFamily="50" charset="0"/>
              </a:rPr>
              <a:t>Våra vinster handlar inte bara om saker vi har tryckt särskilt mycket på inför årets förhandlingar, utan också sådana där vi jobbat länge. Till exempel rätten för icke-gravida föräldern att få följa med till mödravårdscentralen utan löneavdrag. Ett självklart jämställdhetskrav som nu blir verklighet.</a:t>
            </a:r>
          </a:p>
          <a:p>
            <a:pPr marL="0" indent="0" defTabSz="947958">
              <a:buFont typeface="Wingdings" panose="05000000000000000000" pitchFamily="2" charset="2"/>
              <a:buNone/>
              <a:defRPr/>
            </a:pPr>
            <a:endParaRPr lang="sv-SE">
              <a:latin typeface="Santral"/>
            </a:endParaRPr>
          </a:p>
          <a:p>
            <a:pPr marL="177742" indent="-177742">
              <a:buFont typeface="Wingdings" panose="05000000000000000000" pitchFamily="2" charset="2"/>
              <a:buChar char="ü"/>
            </a:pPr>
            <a:r>
              <a:rPr lang="sv-SE" b="0" i="0">
                <a:effectLst/>
                <a:latin typeface="Santral"/>
              </a:rPr>
              <a:t>Det nya kollektivavtalet innebär fortsatt samarbete mellan oss och arbetsgivarna kring viktiga och aktuella arbetsmiljöfrågor. Framöver kommer chefer och skyddsombud inom staten också få tillgång till en grundläggande utbildning om arbetsmiljö som </a:t>
            </a:r>
            <a:r>
              <a:rPr lang="sv-SE" b="0" i="0">
                <a:solidFill>
                  <a:srgbClr val="353A3D"/>
                </a:solidFill>
                <a:effectLst/>
                <a:latin typeface="Santral"/>
              </a:rPr>
              <a:t>Partsrådet fått till uppgift att ta fram.</a:t>
            </a:r>
          </a:p>
          <a:p>
            <a:pPr marL="177742" indent="-177742">
              <a:buFont typeface="Wingdings" panose="05000000000000000000" pitchFamily="2" charset="2"/>
              <a:buChar char="ü"/>
            </a:pPr>
            <a:endParaRPr lang="sv-SE">
              <a:latin typeface="Santral"/>
            </a:endParaRPr>
          </a:p>
          <a:p>
            <a:pPr marL="177742" indent="-177742">
              <a:buFont typeface="Wingdings" panose="05000000000000000000" pitchFamily="2" charset="2"/>
              <a:buChar char="ü"/>
            </a:pPr>
            <a:r>
              <a:rPr lang="sv-SE" b="0" i="0">
                <a:effectLst/>
                <a:latin typeface="Santral"/>
              </a:rPr>
              <a:t>Villkoren runt distansarbete – och rätten till en fungerande arbetsplats – är frågor som spelar stor roll för våra medlemmar och där gick vi in med flera skarpa krav inför årets förhandlingar. Förhandlingar som arbetsgivarsidan nu bundit sig vid att fortsätta så fort ett nytt distansarbetsavtal finns på plats på EU-nivå.</a:t>
            </a:r>
            <a:endParaRPr lang="sv-SE">
              <a:latin typeface="Santral"/>
            </a:endParaRPr>
          </a:p>
          <a:p>
            <a:endParaRPr lang="sv-SE">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6</a:t>
            </a:fld>
            <a:endParaRPr lang="sv-SE"/>
          </a:p>
        </p:txBody>
      </p:sp>
    </p:spTree>
    <p:extLst>
      <p:ext uri="{BB962C8B-B14F-4D97-AF65-F5344CB8AC3E}">
        <p14:creationId xmlns:p14="http://schemas.microsoft.com/office/powerpoint/2010/main" val="116433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7742" indent="-177742" defTabSz="947958">
              <a:buFont typeface="Arial" panose="020B0604020202020204" pitchFamily="34" charset="0"/>
              <a:buChar char="•"/>
              <a:defRPr/>
            </a:pPr>
            <a:r>
              <a:rPr lang="sv-SE" b="0" i="0">
                <a:effectLst/>
                <a:latin typeface="Santral"/>
              </a:rPr>
              <a:t>Med siffror i avtalet så garanterar vi en löneökning för våra medlemmar på kollektivet. Ett sifferlöst avtal som Arbetsgivarverket kämpar för innebär att garantin för löneökningar försvinner helt.</a:t>
            </a:r>
          </a:p>
          <a:p>
            <a:pPr marL="177742" indent="-177742">
              <a:buFont typeface="Arial" panose="020B0604020202020204" pitchFamily="34" charset="0"/>
              <a:buChar char="•"/>
            </a:pPr>
            <a:endParaRPr lang="sv-SE">
              <a:latin typeface="Santral"/>
            </a:endParaRPr>
          </a:p>
          <a:p>
            <a:pPr marL="177742" indent="-177742">
              <a:buFont typeface="Arial" panose="020B0604020202020204" pitchFamily="34" charset="0"/>
              <a:buChar char="•"/>
            </a:pPr>
            <a:r>
              <a:rPr lang="sv-SE">
                <a:latin typeface="Santral"/>
              </a:rPr>
              <a:t>Rätt för chefen att frångå semesterlagen. Arbetsgivarverket yrkade på att förlänga semesterperioden en månad, dvs få rätt att lägga semester i maj-augusti eller juni-september.</a:t>
            </a:r>
          </a:p>
          <a:p>
            <a:pPr marL="177742" indent="-177742">
              <a:buFont typeface="Arial" panose="020B0604020202020204" pitchFamily="34" charset="0"/>
              <a:buChar char="•"/>
            </a:pPr>
            <a:endParaRPr lang="sv-SE">
              <a:latin typeface="Santral"/>
            </a:endParaRPr>
          </a:p>
          <a:p>
            <a:pPr marL="171450" indent="-171450" algn="l">
              <a:buFont typeface="Arial" panose="020B0604020202020204" pitchFamily="34" charset="0"/>
              <a:buChar char="•"/>
            </a:pPr>
            <a:r>
              <a:rPr lang="sv-SE" b="0" i="0">
                <a:solidFill>
                  <a:srgbClr val="353A3D"/>
                </a:solidFill>
                <a:effectLst/>
                <a:latin typeface="Merriweather" panose="00000500000000000000" pitchFamily="2" charset="0"/>
              </a:rPr>
              <a:t>Ersättningen finns kvar, men administrationen kring läkemedelsersättningen görs om. I stället för att redovisa varje kvitto kommer medlemmarna att skicka in en sammanställning från E-hälsomyndigheten en gång per år. Det är en typisk vinna-vinna situation, där medlemmarna har kvar ersättningen samtidigt som både de och arbetsgivarna slipper krånglig administration,</a:t>
            </a:r>
            <a:endParaRPr lang="sv-SE">
              <a:latin typeface="Santral"/>
            </a:endParaRPr>
          </a:p>
          <a:p>
            <a:pPr marL="0" indent="0">
              <a:buFont typeface="Arial" panose="020B0604020202020204" pitchFamily="34" charset="0"/>
              <a:buNone/>
            </a:pPr>
            <a:endParaRPr lang="sv-SE">
              <a:latin typeface="Santral"/>
            </a:endParaRPr>
          </a:p>
          <a:p>
            <a:pPr marL="177742" indent="-177742" defTabSz="947958">
              <a:buFont typeface="Arial" panose="020B0604020202020204" pitchFamily="34" charset="0"/>
              <a:buChar char="•"/>
              <a:defRPr/>
            </a:pPr>
            <a:r>
              <a:rPr lang="sv-SE" b="0" i="0">
                <a:effectLst/>
                <a:latin typeface="Santral"/>
              </a:rPr>
              <a:t>Rätt att sänka lönen när en medarbetare flyttas till mindre kvalificerade arbetsuppgifter mot sin vilja</a:t>
            </a:r>
          </a:p>
          <a:p>
            <a:pPr marL="177742" indent="-177742">
              <a:buFont typeface="Arial" panose="020B0604020202020204" pitchFamily="34" charset="0"/>
              <a:buChar char="•"/>
            </a:pPr>
            <a:endParaRPr lang="sv-SE">
              <a:latin typeface="Santral"/>
            </a:endParaRPr>
          </a:p>
          <a:p>
            <a:pPr marL="177742" indent="-177742" defTabSz="947958">
              <a:buFont typeface="Arial" panose="020B0604020202020204" pitchFamily="34" charset="0"/>
              <a:buChar char="•"/>
              <a:defRPr/>
            </a:pPr>
            <a:r>
              <a:rPr lang="sv-SE" b="0" i="0">
                <a:effectLst/>
                <a:latin typeface="Santral"/>
              </a:rPr>
              <a:t>Kollektivavtal som gäller tills vidare, vilket i praktiken begränsar rätten att strejka</a:t>
            </a:r>
          </a:p>
          <a:p>
            <a:pPr marL="177742" indent="-177742">
              <a:buFont typeface="Arial" panose="020B0604020202020204" pitchFamily="34" charset="0"/>
              <a:buChar char="•"/>
            </a:pPr>
            <a:endParaRPr lang="sv-SE">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7</a:t>
            </a:fld>
            <a:endParaRPr lang="sv-SE"/>
          </a:p>
        </p:txBody>
      </p:sp>
    </p:spTree>
    <p:extLst>
      <p:ext uri="{BB962C8B-B14F-4D97-AF65-F5344CB8AC3E}">
        <p14:creationId xmlns:p14="http://schemas.microsoft.com/office/powerpoint/2010/main" val="356492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7742" indent="-177742">
              <a:buFont typeface="Arial" panose="020B0604020202020204" pitchFamily="34" charset="0"/>
              <a:buChar char="•"/>
            </a:pPr>
            <a:r>
              <a:rPr lang="sv-SE">
                <a:latin typeface="Santral"/>
              </a:rPr>
              <a:t>Ansökan om föräldraledighet ska inges samtidigt som ansökan om huvudsemester. Detta påverkar inte grundläggande rätten till föräldraledighet men inför sommarsemestern kan arbetsgivaren kräva ansökan om föräldraledighet, dock tidigast 1 mars. Ventil finns för omständigheter man inte kände till vid ansökan av huvudsemestern ”</a:t>
            </a:r>
            <a:r>
              <a:rPr lang="sv-SE" i="1">
                <a:latin typeface="Santral"/>
              </a:rPr>
              <a:t>- Ansökan kan </a:t>
            </a:r>
            <a:r>
              <a:rPr lang="sv-SE" b="1" i="1">
                <a:latin typeface="Santral"/>
              </a:rPr>
              <a:t>ske senare </a:t>
            </a:r>
            <a:r>
              <a:rPr lang="sv-SE" i="1">
                <a:latin typeface="Santral"/>
              </a:rPr>
              <a:t>än vad som sägs ovan, </a:t>
            </a:r>
            <a:r>
              <a:rPr lang="sv-SE" b="1" i="1">
                <a:latin typeface="Santral"/>
              </a:rPr>
              <a:t>om det finns särskilda skäl</a:t>
            </a:r>
            <a:r>
              <a:rPr lang="sv-SE" i="1">
                <a:latin typeface="Santral"/>
              </a:rPr>
              <a:t>. Med särskilda skäl menas att medarbetaren inte har kunnat förutse en situation som föranleder ett behov av föräldraledigh</a:t>
            </a:r>
            <a:r>
              <a:rPr lang="sv-SE">
                <a:latin typeface="Santral"/>
              </a:rPr>
              <a:t>et”.</a:t>
            </a:r>
          </a:p>
          <a:p>
            <a:pPr marL="177742" indent="-177742">
              <a:buFont typeface="Arial" panose="020B0604020202020204" pitchFamily="34" charset="0"/>
              <a:buChar char="•"/>
            </a:pPr>
            <a:endParaRPr lang="sv-SE">
              <a:latin typeface="Santral"/>
            </a:endParaRPr>
          </a:p>
          <a:p>
            <a:pPr marL="177742" indent="-177742">
              <a:buFont typeface="Arial" panose="020B0604020202020204" pitchFamily="34" charset="0"/>
              <a:buChar char="•"/>
            </a:pPr>
            <a:r>
              <a:rPr lang="sv-SE">
                <a:latin typeface="Santral"/>
              </a:rPr>
              <a:t>Borttagande av betald ledighet för examen/tentamen. Dock ska möjligheten att komma överens lokalt finnas kvar. OBS! Reglering om kortvarigt studiestöd kan användas till detta (dock krav om minst 8 år på arbetsmarknaden)</a:t>
            </a:r>
          </a:p>
          <a:p>
            <a:pPr marL="177742" indent="-177742">
              <a:buFont typeface="Arial" panose="020B0604020202020204" pitchFamily="34" charset="0"/>
              <a:buChar char="•"/>
            </a:pPr>
            <a:endParaRPr lang="sv-SE">
              <a:latin typeface="Santral"/>
            </a:endParaRPr>
          </a:p>
          <a:p>
            <a:pPr marL="177742" indent="-177742">
              <a:buFont typeface="Arial" panose="020B0604020202020204" pitchFamily="34" charset="0"/>
              <a:buChar char="•"/>
            </a:pPr>
            <a:r>
              <a:rPr lang="sv-SE">
                <a:latin typeface="Santral"/>
              </a:rPr>
              <a:t>Minskat antal flyttdagar (från 3 till 1) med lön samt ingen flyttersättning när arbetstagaren </a:t>
            </a:r>
            <a:r>
              <a:rPr lang="sv-SE" b="1">
                <a:latin typeface="Santral"/>
              </a:rPr>
              <a:t>själv söker </a:t>
            </a:r>
            <a:r>
              <a:rPr lang="sv-SE">
                <a:latin typeface="Santral"/>
              </a:rPr>
              <a:t>och har erhållit tjänst på högre organisatorisk nivå. </a:t>
            </a:r>
            <a:r>
              <a:rPr lang="sv-SE" b="1">
                <a:latin typeface="Santral"/>
              </a:rPr>
              <a:t>Arbetsgivaren kan besluta </a:t>
            </a:r>
            <a:r>
              <a:rPr lang="sv-SE">
                <a:latin typeface="Santral"/>
              </a:rPr>
              <a:t>att ge fler flyttdagar (max 3) och/eller flyttersättning vid byte av arbetsort.</a:t>
            </a:r>
          </a:p>
        </p:txBody>
      </p:sp>
      <p:sp>
        <p:nvSpPr>
          <p:cNvPr id="4" name="Platshållare för bildnummer 3"/>
          <p:cNvSpPr>
            <a:spLocks noGrp="1"/>
          </p:cNvSpPr>
          <p:nvPr>
            <p:ph type="sldNum" sz="quarter" idx="5"/>
          </p:nvPr>
        </p:nvSpPr>
        <p:spPr/>
        <p:txBody>
          <a:bodyPr/>
          <a:lstStyle/>
          <a:p>
            <a:fld id="{299C2A0E-0C44-C545-9B01-E851AA929C02}" type="slidenum">
              <a:rPr lang="sv-SE" smtClean="0"/>
              <a:t>8</a:t>
            </a:fld>
            <a:endParaRPr lang="sv-SE"/>
          </a:p>
        </p:txBody>
      </p:sp>
    </p:spTree>
    <p:extLst>
      <p:ext uri="{BB962C8B-B14F-4D97-AF65-F5344CB8AC3E}">
        <p14:creationId xmlns:p14="http://schemas.microsoft.com/office/powerpoint/2010/main" val="3382042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b="0" i="0">
                <a:effectLst/>
                <a:latin typeface="Santral"/>
              </a:rPr>
              <a:t>Dagens karensdag innebär stor ojämlikhet mellan den som alltid måste vara på plats på jobbet och den som kan arbeta hemifrån. Den leder också till att medarbetare som är sjuka känner sig tvingade att jobba av ekonomiska skäl – något som medför ökad smittrisk på arbetsplatsen och större sjukfrånvaro på sikt. Därför vill vi slopa karensavdraget och införa sjuklön från första dagen.</a:t>
            </a:r>
          </a:p>
          <a:p>
            <a:pPr marL="177742" indent="-177742">
              <a:buFont typeface="Arial" panose="020B0604020202020204" pitchFamily="34" charset="0"/>
              <a:buChar char="•"/>
            </a:pPr>
            <a:endParaRPr lang="sv-SE" b="0" i="0">
              <a:solidFill>
                <a:srgbClr val="353A3D"/>
              </a:solidFill>
              <a:effectLst/>
              <a:latin typeface="Santral"/>
            </a:endParaRPr>
          </a:p>
          <a:p>
            <a:pPr marL="177742" indent="-177742">
              <a:buFont typeface="Arial" panose="020B0604020202020204" pitchFamily="34" charset="0"/>
              <a:buChar char="•"/>
            </a:pPr>
            <a:r>
              <a:rPr lang="sv-SE" b="0" i="0">
                <a:effectLst/>
                <a:latin typeface="Santral"/>
              </a:rPr>
              <a:t>Utrymmet för återhämtning måste öka för att våra medlemmar ska orka och vilja jobba ett helt arbetsliv. Det är också nödvändigt för att staten ska kunna behålla och attrahera viktig kompetens. Ett konkret sätt att göra detta på är att minska arbetstiden. Det vet vi eftersom forskning visar att arbetstidsförkortning leder till minskad stress och bättre balans mellan arbetsliv och fritid. Samtidigt som det ofta leder till högre effektivitet och motivation hos de anställda. Därför kräver vi minskad arbetstid.</a:t>
            </a:r>
            <a:endParaRPr lang="sv-SE" b="0" i="0">
              <a:solidFill>
                <a:srgbClr val="353A3D"/>
              </a:solidFill>
              <a:effectLst/>
              <a:latin typeface="Santral"/>
            </a:endParaRPr>
          </a:p>
          <a:p>
            <a:pPr marL="177742" indent="-177742">
              <a:buFont typeface="Arial" panose="020B0604020202020204" pitchFamily="34" charset="0"/>
              <a:buChar char="•"/>
            </a:pPr>
            <a:endParaRPr lang="sv-SE" b="0" i="0">
              <a:solidFill>
                <a:srgbClr val="353A3D"/>
              </a:solidFill>
              <a:effectLst/>
              <a:latin typeface="Santral"/>
            </a:endParaRPr>
          </a:p>
          <a:p>
            <a:pPr marL="177742" indent="-177742">
              <a:buFont typeface="Arial" panose="020B0604020202020204" pitchFamily="34" charset="0"/>
              <a:buChar char="•"/>
            </a:pPr>
            <a:r>
              <a:rPr lang="sv-SE" b="0" i="0">
                <a:solidFill>
                  <a:srgbClr val="353A3D"/>
                </a:solidFill>
                <a:effectLst/>
                <a:latin typeface="Santral"/>
              </a:rPr>
              <a:t>Facken hade även yrkat att individens inflytande över var och när man arbetar ska öka. Men i den frågan kunde parterna bara komma överens om att vänta in det arbete som pågår inom EU i frågan. Det finns en överenskommelse i protokoll om att återuppta frågan om distansarbete när nytt distansarbetesavtal är färdigförhandlat på EU-nivå</a:t>
            </a:r>
          </a:p>
          <a:p>
            <a:pPr marL="177742" indent="-177742">
              <a:buFont typeface="Arial" panose="020B0604020202020204" pitchFamily="34" charset="0"/>
              <a:buChar char="•"/>
            </a:pPr>
            <a:endParaRPr lang="sv-SE" b="0" i="0">
              <a:solidFill>
                <a:srgbClr val="353A3D"/>
              </a:solidFill>
              <a:effectLst/>
              <a:latin typeface="Santral"/>
            </a:endParaRPr>
          </a:p>
          <a:p>
            <a:pPr marL="651721" lvl="1" indent="-177742">
              <a:buFont typeface="Courier New" panose="02070309020205020404" pitchFamily="49" charset="0"/>
              <a:buChar char="o"/>
            </a:pPr>
            <a:r>
              <a:rPr lang="sv-SE" b="0" i="0">
                <a:effectLst/>
                <a:latin typeface="Santral"/>
              </a:rPr>
              <a:t>För att skapa välmående arbetsplatser är det viktigt att erbjuda anställda möjlighet att ha inflytande över var, när och hur de arbetar. Arbetsgivare behöver inte ha bestämmanderätt över var och när arbete utförs, så länge arbetsmiljön är bra och verksamhetens mål uppnås. Därför kräver vi att statliga arbetsgivare ska teckna avtal som ger goda förutsättningar för distansarbete.</a:t>
            </a:r>
          </a:p>
          <a:p>
            <a:r>
              <a:rPr lang="sv-SE" b="0" i="0">
                <a:effectLst/>
                <a:latin typeface="Santral"/>
              </a:rPr>
              <a:t>	</a:t>
            </a:r>
          </a:p>
          <a:p>
            <a:pPr marL="651721" lvl="1" indent="-177742">
              <a:buFont typeface="Courier New" panose="02070309020205020404" pitchFamily="49" charset="0"/>
              <a:buChar char="o"/>
            </a:pPr>
            <a:r>
              <a:rPr lang="sv-SE" b="0" i="0">
                <a:effectLst/>
                <a:latin typeface="Santral"/>
              </a:rPr>
              <a:t>Samtidigt bör ingen bli tvingad att arbeta på distans på grund av arbetsgivarens ovilja att betala för en kontorsplats. För vissa är kontoret den enda platsen där de kan arbeta ostört. Arbetsgivare måste även ta hänsyn till riskerna med att inte erbjuda en fysisk arbetsplats - vissa individer kan drabbas särskilt hårt, till exempel de som behöver komma bort från trångboddhet eller hotfulla och våldsamma hemförhållanden. Därför kräver vi också att statliga arbetsgivare ska garantera sina anställda ett fysiskt kontor.</a:t>
            </a:r>
          </a:p>
          <a:p>
            <a:pPr marL="177742" indent="-177742">
              <a:buFont typeface="Arial" panose="020B0604020202020204" pitchFamily="34" charset="0"/>
              <a:buChar char="•"/>
            </a:pPr>
            <a:endParaRPr lang="sv-SE">
              <a:latin typeface="Santral"/>
            </a:endParaRPr>
          </a:p>
        </p:txBody>
      </p:sp>
      <p:sp>
        <p:nvSpPr>
          <p:cNvPr id="4" name="Platshållare för bildnummer 3"/>
          <p:cNvSpPr>
            <a:spLocks noGrp="1"/>
          </p:cNvSpPr>
          <p:nvPr>
            <p:ph type="sldNum" sz="quarter" idx="5"/>
          </p:nvPr>
        </p:nvSpPr>
        <p:spPr/>
        <p:txBody>
          <a:bodyPr/>
          <a:lstStyle/>
          <a:p>
            <a:fld id="{299C2A0E-0C44-C545-9B01-E851AA929C02}" type="slidenum">
              <a:rPr lang="sv-SE" smtClean="0"/>
              <a:t>9</a:t>
            </a:fld>
            <a:endParaRPr lang="sv-SE"/>
          </a:p>
        </p:txBody>
      </p:sp>
    </p:spTree>
    <p:extLst>
      <p:ext uri="{BB962C8B-B14F-4D97-AF65-F5344CB8AC3E}">
        <p14:creationId xmlns:p14="http://schemas.microsoft.com/office/powerpoint/2010/main" val="1018213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ÖRSTA sida_färg">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12" name="Platshållare för text 8">
            <a:extLst>
              <a:ext uri="{FF2B5EF4-FFF2-40B4-BE49-F238E27FC236}">
                <a16:creationId xmlns:a16="http://schemas.microsoft.com/office/drawing/2014/main" id="{8BEEE139-3B3F-45E5-AC3E-CF5AE574D591}"/>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10884842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 Bild (utfall)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95099911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 Bild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937884827"/>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vå spalter + Boxar - MELLAN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268041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vsnittsrubrik_LJUSBLÅ">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2969855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vsnittsrubrik LJUSBLÅ + Boxar">
    <p:bg>
      <p:bgPr>
        <a:solidFill>
          <a:srgbClr val="C1E6FB"/>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8503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vå spalter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39472343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707263442"/>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 Lisat - Vit bakgrund - LJUS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50433504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 Bild (utfall)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483914818"/>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 Bild + Bord - LJUS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C1E6FB"/>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28016095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ÖRSTA sida_färg + boxar">
    <p:bg>
      <p:bgPr>
        <a:solidFill>
          <a:schemeClr val="bg1"/>
        </a:solidFill>
        <a:effectLst/>
      </p:bgPr>
    </p:bg>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B9554B44-FDB5-4258-80FE-4F7BE17C0B39}"/>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06305" y="2040895"/>
            <a:ext cx="9144000" cy="1572521"/>
          </a:xfrm>
        </p:spPr>
        <p:txBody>
          <a:bodyPr anchor="ctr" anchorCtr="0"/>
          <a:lstStyle>
            <a:lvl1pPr algn="l">
              <a:defRPr sz="4800">
                <a:solidFill>
                  <a:srgbClr val="E279A4"/>
                </a:solidFill>
              </a:defRPr>
            </a:lvl1pPr>
          </a:lstStyle>
          <a:p>
            <a:r>
              <a:rPr lang="sv-SE"/>
              <a:t>Presentationsrubrik</a:t>
            </a:r>
            <a:br>
              <a:rPr lang="sv-SE"/>
            </a:br>
            <a:r>
              <a:rPr lang="sv-SE"/>
              <a:t>på två rader</a:t>
            </a:r>
          </a:p>
        </p:txBody>
      </p:sp>
      <p:pic>
        <p:nvPicPr>
          <p:cNvPr id="6" name="Picture 5"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ektangel 7">
            <a:extLst>
              <a:ext uri="{FF2B5EF4-FFF2-40B4-BE49-F238E27FC236}">
                <a16:creationId xmlns:a16="http://schemas.microsoft.com/office/drawing/2014/main" id="{AE0CC2FB-27A4-48A8-9CC1-9857E6AD1537}"/>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9" name="Rektangel 8">
            <a:extLst>
              <a:ext uri="{FF2B5EF4-FFF2-40B4-BE49-F238E27FC236}">
                <a16:creationId xmlns:a16="http://schemas.microsoft.com/office/drawing/2014/main" id="{F9D15A21-0D9F-4C11-BBF4-310E505C3EAC}"/>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
        <p:nvSpPr>
          <p:cNvPr id="10" name="Platshållare för text 8">
            <a:extLst>
              <a:ext uri="{FF2B5EF4-FFF2-40B4-BE49-F238E27FC236}">
                <a16:creationId xmlns:a16="http://schemas.microsoft.com/office/drawing/2014/main" id="{940486F3-FA55-4A33-8C2A-D62A2AE90CEB}"/>
              </a:ext>
            </a:extLst>
          </p:cNvPr>
          <p:cNvSpPr>
            <a:spLocks noGrp="1"/>
          </p:cNvSpPr>
          <p:nvPr>
            <p:ph type="body" sz="quarter" idx="12" hasCustomPrompt="1"/>
          </p:nvPr>
        </p:nvSpPr>
        <p:spPr>
          <a:xfrm>
            <a:off x="4382574"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datum</a:t>
            </a:r>
          </a:p>
        </p:txBody>
      </p:sp>
    </p:spTree>
    <p:extLst>
      <p:ext uri="{BB962C8B-B14F-4D97-AF65-F5344CB8AC3E}">
        <p14:creationId xmlns:p14="http://schemas.microsoft.com/office/powerpoint/2010/main" val="128480409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vå spalter + Boxar - LJUS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C1E6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114480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vsnittsrubrik_LJUSROSA">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7537455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vsnittsrubrik LJUSROSA + Boxar">
    <p:bg>
      <p:bgPr>
        <a:solidFill>
          <a:srgbClr val="F2B4D2"/>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731597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spalter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103645002"/>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24116672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Lisat - Vit bakgrund - LJUS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469260806"/>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Bild (utfall)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284202577"/>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 Bild + Bord - LJUS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F2B4D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31270919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vå spalter + Boxar - LJUSROS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F2B4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92867153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vsnittsrubrik_LJUSLILA">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Tree>
    <p:extLst>
      <p:ext uri="{BB962C8B-B14F-4D97-AF65-F5344CB8AC3E}">
        <p14:creationId xmlns:p14="http://schemas.microsoft.com/office/powerpoint/2010/main" val="1260356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TA sida_färg">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1425355"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89519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vsnittsrubrik LJUSLILA + Boxar">
    <p:bg>
      <p:bgPr>
        <a:solidFill>
          <a:srgbClr val="B9B4CE"/>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rgbClr val="18185C"/>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632674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vå spalter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003710762"/>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Lisat - Färgad bakgrund - LJUSLIL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857073893"/>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Lisat - Vit bakgrund - LJUSLIL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rgbClr val="18185C"/>
                </a:solidFill>
              </a:defRPr>
            </a:lvl1pPr>
            <a:lvl2pPr>
              <a:defRPr sz="1400">
                <a:solidFill>
                  <a:srgbClr val="18185C"/>
                </a:solidFill>
              </a:defRPr>
            </a:lvl2pPr>
            <a:lvl3pPr>
              <a:defRPr sz="1200">
                <a:solidFill>
                  <a:srgbClr val="18185C"/>
                </a:solidFill>
              </a:defRPr>
            </a:lvl3pPr>
            <a:lvl4pPr>
              <a:defRPr sz="1100">
                <a:solidFill>
                  <a:srgbClr val="18185C"/>
                </a:solidFill>
              </a:defRPr>
            </a:lvl4pPr>
            <a:lvl5pPr>
              <a:defRPr sz="1100">
                <a:solidFill>
                  <a:srgbClr val="18185C"/>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524381745"/>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Bild (utfall)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85262303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 Bild + Bord - LJUSLIL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B9B4CE"/>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465421788"/>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vå spalter + Boxar - LJUSLILA">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B9B4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060967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Avsnittsrubrik_MELLANBLÅ">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953074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Avsnittsrubrik MELLANBLÅ + Boxar">
    <p:bg>
      <p:bgPr>
        <a:solidFill>
          <a:srgbClr val="299CD8"/>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531255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vå spalter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0108984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STA sida_färg + Boxar">
    <p:bg>
      <p:bgPr>
        <a:solidFill>
          <a:schemeClr val="bg1"/>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2918A95B-0F0C-4F1B-A7C7-E346C79184F0}"/>
              </a:ext>
            </a:extLst>
          </p:cNvPr>
          <p:cNvSpPr/>
          <p:nvPr userDrawn="1"/>
        </p:nvSpPr>
        <p:spPr>
          <a:xfrm>
            <a:off x="0" y="0"/>
            <a:ext cx="12192000" cy="6858000"/>
          </a:xfrm>
          <a:prstGeom prst="rect">
            <a:avLst/>
          </a:prstGeom>
          <a:solidFill>
            <a:srgbClr val="1818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p:cNvSpPr>
            <a:spLocks noGrp="1"/>
          </p:cNvSpPr>
          <p:nvPr>
            <p:ph type="ctrTitle" hasCustomPrompt="1"/>
          </p:nvPr>
        </p:nvSpPr>
        <p:spPr>
          <a:xfrm>
            <a:off x="1425354" y="1047750"/>
            <a:ext cx="7731345" cy="974991"/>
          </a:xfrm>
        </p:spPr>
        <p:txBody>
          <a:bodyPr anchor="b"/>
          <a:lstStyle>
            <a:lvl1pPr algn="l">
              <a:defRPr sz="4800">
                <a:solidFill>
                  <a:srgbClr val="E279A4"/>
                </a:solidFill>
              </a:defRPr>
            </a:lvl1pPr>
          </a:lstStyle>
          <a:p>
            <a:r>
              <a:rPr lang="sv-SE"/>
              <a:t>Avskedsfras</a:t>
            </a:r>
          </a:p>
        </p:txBody>
      </p:sp>
      <p:sp>
        <p:nvSpPr>
          <p:cNvPr id="9" name="Platshållare för text 8">
            <a:extLst>
              <a:ext uri="{FF2B5EF4-FFF2-40B4-BE49-F238E27FC236}">
                <a16:creationId xmlns:a16="http://schemas.microsoft.com/office/drawing/2014/main" id="{7F3E2C0C-B196-433B-A077-509DB16A84CF}"/>
              </a:ext>
            </a:extLst>
          </p:cNvPr>
          <p:cNvSpPr>
            <a:spLocks noGrp="1"/>
          </p:cNvSpPr>
          <p:nvPr>
            <p:ph type="body" sz="quarter" idx="12" hasCustomPrompt="1"/>
          </p:nvPr>
        </p:nvSpPr>
        <p:spPr>
          <a:xfrm>
            <a:off x="4343661" y="5913006"/>
            <a:ext cx="4375370" cy="552450"/>
          </a:xfrm>
        </p:spPr>
        <p:txBody>
          <a:bodyPr wrap="none"/>
          <a:lstStyle>
            <a:lvl1pPr marL="0" indent="0">
              <a:buFontTx/>
              <a:buNone/>
              <a:defRPr sz="1600">
                <a:solidFill>
                  <a:schemeClr val="bg1"/>
                </a:solidFill>
              </a:defRPr>
            </a:lvl1pPr>
            <a:lvl2pPr marL="425450" indent="0">
              <a:buNone/>
              <a:defRPr/>
            </a:lvl2pPr>
          </a:lstStyle>
          <a:p>
            <a:pPr lvl="0"/>
            <a:r>
              <a:rPr lang="sv-SE"/>
              <a:t>Skriv </a:t>
            </a:r>
            <a:r>
              <a:rPr lang="sv-SE" err="1"/>
              <a:t>www</a:t>
            </a:r>
            <a:r>
              <a:rPr lang="sv-SE"/>
              <a:t>-adress</a:t>
            </a:r>
          </a:p>
        </p:txBody>
      </p:sp>
      <p:pic>
        <p:nvPicPr>
          <p:cNvPr id="8" name="Picture 7" descr="ST_rgb_ny.ti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6" name="Rektangel 5">
            <a:extLst>
              <a:ext uri="{FF2B5EF4-FFF2-40B4-BE49-F238E27FC236}">
                <a16:creationId xmlns:a16="http://schemas.microsoft.com/office/drawing/2014/main" id="{A08CD4DC-B937-4F48-BFB0-2CAAA8B95885}"/>
              </a:ext>
            </a:extLst>
          </p:cNvPr>
          <p:cNvSpPr/>
          <p:nvPr userDrawn="1"/>
        </p:nvSpPr>
        <p:spPr>
          <a:xfrm>
            <a:off x="1254868" y="5651770"/>
            <a:ext cx="2743200" cy="1215955"/>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10" name="Rektangel 9">
            <a:extLst>
              <a:ext uri="{FF2B5EF4-FFF2-40B4-BE49-F238E27FC236}">
                <a16:creationId xmlns:a16="http://schemas.microsoft.com/office/drawing/2014/main" id="{B3CDA5E9-5E44-4F9D-BA99-AA1A61050B1B}"/>
              </a:ext>
            </a:extLst>
          </p:cNvPr>
          <p:cNvSpPr/>
          <p:nvPr userDrawn="1"/>
        </p:nvSpPr>
        <p:spPr>
          <a:xfrm>
            <a:off x="9630383" y="0"/>
            <a:ext cx="1632874" cy="1215955"/>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490189549"/>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BLÅ">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054373856"/>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BLÅ">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89006950"/>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 + Bild (utfall)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6" name="Platshållare för bild 12">
            <a:extLst>
              <a:ext uri="{FF2B5EF4-FFF2-40B4-BE49-F238E27FC236}">
                <a16:creationId xmlns:a16="http://schemas.microsoft.com/office/drawing/2014/main" id="{EFA44A2A-BED2-4B80-8361-92ACE6AFE135}"/>
              </a:ext>
            </a:extLst>
          </p:cNvPr>
          <p:cNvSpPr>
            <a:spLocks noGrp="1"/>
          </p:cNvSpPr>
          <p:nvPr>
            <p:ph type="pic" sz="quarter" idx="15" hasCustomPrompt="1"/>
          </p:nvPr>
        </p:nvSpPr>
        <p:spPr>
          <a:xfrm>
            <a:off x="7286016" y="0"/>
            <a:ext cx="4905983" cy="6858000"/>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pic>
        <p:nvPicPr>
          <p:cNvPr id="8" name="Picture 7" descr="ST_rgb_ny.tif">
            <a:extLst>
              <a:ext uri="{FF2B5EF4-FFF2-40B4-BE49-F238E27FC236}">
                <a16:creationId xmlns:a16="http://schemas.microsoft.com/office/drawing/2014/main" id="{0FD170FA-8913-49AB-B7EB-6ECF07EF44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125717075"/>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 Bild + Bord - MELLANBLÅ">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953320"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953319"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299CD8"/>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7" name="Platshållare för bild 12">
            <a:extLst>
              <a:ext uri="{FF2B5EF4-FFF2-40B4-BE49-F238E27FC236}">
                <a16:creationId xmlns:a16="http://schemas.microsoft.com/office/drawing/2014/main" id="{A41ABFAD-94B7-4476-B130-506DCE59F557}"/>
              </a:ext>
            </a:extLst>
          </p:cNvPr>
          <p:cNvSpPr>
            <a:spLocks noGrp="1"/>
          </p:cNvSpPr>
          <p:nvPr>
            <p:ph type="pic" sz="quarter" idx="14" hasCustomPrompt="1"/>
          </p:nvPr>
        </p:nvSpPr>
        <p:spPr>
          <a:xfrm>
            <a:off x="7286015" y="1857984"/>
            <a:ext cx="4250989" cy="4014332"/>
          </a:xfrm>
          <a:solidFill>
            <a:schemeClr val="bg1">
              <a:lumMod val="95000"/>
            </a:schemeClr>
          </a:solidFill>
        </p:spPr>
        <p:txBody>
          <a:bodyPr/>
          <a:lstStyle>
            <a:lvl1pPr marL="0" marR="0" indent="0" algn="ctr" defTabSz="914400" rtl="0" eaLnBrk="1" fontAlgn="auto" latinLnBrk="0" hangingPunct="1">
              <a:lnSpc>
                <a:spcPct val="100000"/>
              </a:lnSpc>
              <a:spcBef>
                <a:spcPts val="1200"/>
              </a:spcBef>
              <a:spcAft>
                <a:spcPts val="0"/>
              </a:spcAft>
              <a:buClrTx/>
              <a:buSzTx/>
              <a:buFontTx/>
              <a:buNone/>
              <a:tabLst/>
              <a:defRPr sz="1200">
                <a:solidFill>
                  <a:schemeClr val="bg1">
                    <a:lumMod val="65000"/>
                  </a:schemeClr>
                </a:solidFill>
              </a:defRPr>
            </a:lvl1pPr>
          </a:lstStyle>
          <a:p>
            <a:pPr marL="0" marR="0" lvl="0" indent="0" algn="ctr" defTabSz="914400" rtl="0" eaLnBrk="1" fontAlgn="auto" latinLnBrk="0" hangingPunct="1">
              <a:lnSpc>
                <a:spcPct val="100000"/>
              </a:lnSpc>
              <a:spcBef>
                <a:spcPts val="1200"/>
              </a:spcBef>
              <a:spcAft>
                <a:spcPts val="0"/>
              </a:spcAft>
              <a:buClrTx/>
              <a:buSzTx/>
              <a:buFontTx/>
              <a:buNone/>
              <a:tabLst/>
              <a:defRPr/>
            </a:pPr>
            <a:r>
              <a:rPr lang="sv-SE"/>
              <a:t>Klicka på ikonen för att infoga en bild</a:t>
            </a:r>
          </a:p>
          <a:p>
            <a:endParaRPr lang="sv-SE"/>
          </a:p>
        </p:txBody>
      </p:sp>
    </p:spTree>
    <p:extLst>
      <p:ext uri="{BB962C8B-B14F-4D97-AF65-F5344CB8AC3E}">
        <p14:creationId xmlns:p14="http://schemas.microsoft.com/office/powerpoint/2010/main" val="972694480"/>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vå spalter + Boxar - MELLANBLÅ">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8A045B0-64D4-4AA5-95F7-A3218531C855}"/>
              </a:ext>
            </a:extLst>
          </p:cNvPr>
          <p:cNvSpPr/>
          <p:nvPr userDrawn="1"/>
        </p:nvSpPr>
        <p:spPr>
          <a:xfrm>
            <a:off x="9260732" y="0"/>
            <a:ext cx="2931268" cy="6858000"/>
          </a:xfrm>
          <a:prstGeom prst="rect">
            <a:avLst/>
          </a:prstGeom>
          <a:solidFill>
            <a:srgbClr val="299C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7" name="Picture 7" descr="ST_rgb_ny.tif">
            <a:extLst>
              <a:ext uri="{FF2B5EF4-FFF2-40B4-BE49-F238E27FC236}">
                <a16:creationId xmlns:a16="http://schemas.microsoft.com/office/drawing/2014/main" id="{83CD9B9E-D7FC-45F9-B531-FAF0E9FD0B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
        <p:nvSpPr>
          <p:cNvPr id="8" name="Rubrik 1">
            <a:extLst>
              <a:ext uri="{FF2B5EF4-FFF2-40B4-BE49-F238E27FC236}">
                <a16:creationId xmlns:a16="http://schemas.microsoft.com/office/drawing/2014/main" id="{21CEBC94-0E68-414C-8244-6381416A7D35}"/>
              </a:ext>
            </a:extLst>
          </p:cNvPr>
          <p:cNvSpPr>
            <a:spLocks noGrp="1"/>
          </p:cNvSpPr>
          <p:nvPr>
            <p:ph type="title" hasCustomPrompt="1"/>
          </p:nvPr>
        </p:nvSpPr>
        <p:spPr>
          <a:xfrm>
            <a:off x="873545" y="1027305"/>
            <a:ext cx="7751647" cy="495629"/>
          </a:xfrm>
        </p:spPr>
        <p:txBody>
          <a:bodyPr/>
          <a:lstStyle>
            <a:lvl1pPr>
              <a:defRPr>
                <a:solidFill>
                  <a:srgbClr val="18185C"/>
                </a:solidFill>
              </a:defRPr>
            </a:lvl1pPr>
          </a:lstStyle>
          <a:p>
            <a:r>
              <a:rPr lang="sv-SE"/>
              <a:t>Enradig sidrubrik</a:t>
            </a:r>
          </a:p>
        </p:txBody>
      </p:sp>
      <p:sp>
        <p:nvSpPr>
          <p:cNvPr id="9" name="Platshållare för innehåll 2">
            <a:extLst>
              <a:ext uri="{FF2B5EF4-FFF2-40B4-BE49-F238E27FC236}">
                <a16:creationId xmlns:a16="http://schemas.microsoft.com/office/drawing/2014/main" id="{C4D7CDD0-59C6-4214-BC8E-BFA435C66235}"/>
              </a:ext>
            </a:extLst>
          </p:cNvPr>
          <p:cNvSpPr>
            <a:spLocks noGrp="1"/>
          </p:cNvSpPr>
          <p:nvPr>
            <p:ph idx="1"/>
          </p:nvPr>
        </p:nvSpPr>
        <p:spPr>
          <a:xfrm>
            <a:off x="873547" y="1857984"/>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2">
            <a:extLst>
              <a:ext uri="{FF2B5EF4-FFF2-40B4-BE49-F238E27FC236}">
                <a16:creationId xmlns:a16="http://schemas.microsoft.com/office/drawing/2014/main" id="{77193002-5E94-44B9-AAB3-BE8F063357E6}"/>
              </a:ext>
            </a:extLst>
          </p:cNvPr>
          <p:cNvSpPr>
            <a:spLocks noGrp="1"/>
          </p:cNvSpPr>
          <p:nvPr>
            <p:ph idx="10"/>
          </p:nvPr>
        </p:nvSpPr>
        <p:spPr>
          <a:xfrm>
            <a:off x="4926739" y="1874198"/>
            <a:ext cx="3698454"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1" name="Rektangel 10">
            <a:extLst>
              <a:ext uri="{FF2B5EF4-FFF2-40B4-BE49-F238E27FC236}">
                <a16:creationId xmlns:a16="http://schemas.microsoft.com/office/drawing/2014/main" id="{440CCBDC-E958-4756-83B1-6FD054BE1D7F}"/>
              </a:ext>
            </a:extLst>
          </p:cNvPr>
          <p:cNvSpPr/>
          <p:nvPr userDrawn="1"/>
        </p:nvSpPr>
        <p:spPr>
          <a:xfrm>
            <a:off x="8463064" y="0"/>
            <a:ext cx="1624519" cy="797668"/>
          </a:xfrm>
          <a:prstGeom prst="rect">
            <a:avLst/>
          </a:prstGeom>
          <a:solidFill>
            <a:srgbClr val="E279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11">
            <a:extLst>
              <a:ext uri="{FF2B5EF4-FFF2-40B4-BE49-F238E27FC236}">
                <a16:creationId xmlns:a16="http://schemas.microsoft.com/office/drawing/2014/main" id="{B83914E3-1F8F-43E1-9B9A-1A0FF04CFBB1}"/>
              </a:ext>
            </a:extLst>
          </p:cNvPr>
          <p:cNvSpPr/>
          <p:nvPr userDrawn="1"/>
        </p:nvSpPr>
        <p:spPr>
          <a:xfrm>
            <a:off x="10356715" y="1749288"/>
            <a:ext cx="1835285" cy="277407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15265268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vsnittsrubrik_MELLANROSA">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Tree>
    <p:extLst>
      <p:ext uri="{BB962C8B-B14F-4D97-AF65-F5344CB8AC3E}">
        <p14:creationId xmlns:p14="http://schemas.microsoft.com/office/powerpoint/2010/main" val="3331524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vsnittsrubrik MELLANROSA + Boxar">
    <p:bg>
      <p:bgPr>
        <a:solidFill>
          <a:srgbClr val="E279A4"/>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930400" y="3036093"/>
            <a:ext cx="8331200" cy="785813"/>
          </a:xfrm>
        </p:spPr>
        <p:txBody>
          <a:bodyPr anchor="b"/>
          <a:lstStyle>
            <a:lvl1pPr algn="l">
              <a:defRPr sz="4800">
                <a:solidFill>
                  <a:schemeClr val="bg1"/>
                </a:solidFill>
              </a:defRPr>
            </a:lvl1pPr>
          </a:lstStyle>
          <a:p>
            <a:r>
              <a:rPr lang="sv-SE"/>
              <a:t>Avsnittsrubrik</a:t>
            </a:r>
          </a:p>
        </p:txBody>
      </p:sp>
      <p:sp>
        <p:nvSpPr>
          <p:cNvPr id="3" name="Rektangel 2">
            <a:extLst>
              <a:ext uri="{FF2B5EF4-FFF2-40B4-BE49-F238E27FC236}">
                <a16:creationId xmlns:a16="http://schemas.microsoft.com/office/drawing/2014/main" id="{7442EF70-D17E-4DEE-B83F-5EA40367B633}"/>
              </a:ext>
            </a:extLst>
          </p:cNvPr>
          <p:cNvSpPr/>
          <p:nvPr userDrawn="1"/>
        </p:nvSpPr>
        <p:spPr>
          <a:xfrm>
            <a:off x="1254868" y="5651770"/>
            <a:ext cx="2743200" cy="1215955"/>
          </a:xfrm>
          <a:prstGeom prst="rect">
            <a:avLst/>
          </a:prstGeom>
          <a:solidFill>
            <a:srgbClr val="18185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4" name="Rektangel 3">
            <a:extLst>
              <a:ext uri="{FF2B5EF4-FFF2-40B4-BE49-F238E27FC236}">
                <a16:creationId xmlns:a16="http://schemas.microsoft.com/office/drawing/2014/main" id="{04A44329-4A30-4147-A51B-B33BC0A7B5F4}"/>
              </a:ext>
            </a:extLst>
          </p:cNvPr>
          <p:cNvSpPr/>
          <p:nvPr userDrawn="1"/>
        </p:nvSpPr>
        <p:spPr>
          <a:xfrm>
            <a:off x="9630383" y="0"/>
            <a:ext cx="1632874" cy="1215955"/>
          </a:xfrm>
          <a:prstGeom prst="rect">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48907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vå spalter + Bord - MELLANROSA">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1408569" y="1027305"/>
            <a:ext cx="478400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1408569" y="1857984"/>
            <a:ext cx="4784001"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12" name="Platshållare för innehåll 2">
            <a:extLst>
              <a:ext uri="{FF2B5EF4-FFF2-40B4-BE49-F238E27FC236}">
                <a16:creationId xmlns:a16="http://schemas.microsoft.com/office/drawing/2014/main" id="{1F259E00-EFC7-4808-92F0-1C8D44ED7C22}"/>
              </a:ext>
            </a:extLst>
          </p:cNvPr>
          <p:cNvSpPr>
            <a:spLocks noGrp="1"/>
          </p:cNvSpPr>
          <p:nvPr>
            <p:ph idx="14"/>
          </p:nvPr>
        </p:nvSpPr>
        <p:spPr>
          <a:xfrm>
            <a:off x="6745422" y="1857984"/>
            <a:ext cx="4784001" cy="4014331"/>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66257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8038773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 Lisat - Färgad bakgrund - MELLANROSA">
    <p:spTree>
      <p:nvGrpSpPr>
        <p:cNvPr id="1" name=""/>
        <p:cNvGrpSpPr/>
        <p:nvPr/>
      </p:nvGrpSpPr>
      <p:grpSpPr>
        <a:xfrm>
          <a:off x="0" y="0"/>
          <a:ext cx="0" cy="0"/>
          <a:chOff x="0" y="0"/>
          <a:chExt cx="0" cy="0"/>
        </a:xfrm>
      </p:grpSpPr>
      <p:sp>
        <p:nvSpPr>
          <p:cNvPr id="8" name="Platshållare för innehåll 2">
            <a:extLst>
              <a:ext uri="{FF2B5EF4-FFF2-40B4-BE49-F238E27FC236}">
                <a16:creationId xmlns:a16="http://schemas.microsoft.com/office/drawing/2014/main" id="{14061152-9287-485F-A510-C504743F7C96}"/>
              </a:ext>
            </a:extLst>
          </p:cNvPr>
          <p:cNvSpPr>
            <a:spLocks noGrp="1"/>
          </p:cNvSpPr>
          <p:nvPr>
            <p:ph idx="15"/>
          </p:nvPr>
        </p:nvSpPr>
        <p:spPr>
          <a:xfrm>
            <a:off x="8083685" y="1857984"/>
            <a:ext cx="3445738" cy="4014331"/>
          </a:xfrm>
        </p:spPr>
        <p:txBody>
          <a:bodyPr/>
          <a:lstStyle>
            <a:lvl1pPr marL="342900" indent="-342900">
              <a:buFont typeface="Arial" panose="020B0604020202020204" pitchFamily="34" charset="0"/>
              <a:buChar char="•"/>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5" name="Rektangel 4">
            <a:extLst>
              <a:ext uri="{FF2B5EF4-FFF2-40B4-BE49-F238E27FC236}">
                <a16:creationId xmlns:a16="http://schemas.microsoft.com/office/drawing/2014/main" id="{FFBE69FD-15FD-4536-A714-DFC9B6AF903D}"/>
              </a:ext>
            </a:extLst>
          </p:cNvPr>
          <p:cNvSpPr/>
          <p:nvPr userDrawn="1"/>
        </p:nvSpPr>
        <p:spPr>
          <a:xfrm>
            <a:off x="0" y="0"/>
            <a:ext cx="7286017"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chemeClr val="bg1"/>
                </a:solidFill>
              </a:defRPr>
            </a:lvl1pPr>
          </a:lstStyle>
          <a:p>
            <a:r>
              <a:rPr lang="sv-SE"/>
              <a:t>Enradig sidrubrik</a:t>
            </a:r>
          </a:p>
        </p:txBody>
      </p:sp>
      <p:sp>
        <p:nvSpPr>
          <p:cNvPr id="3" name="Platshållare för innehåll 2"/>
          <p:cNvSpPr>
            <a:spLocks noGrp="1"/>
          </p:cNvSpPr>
          <p:nvPr>
            <p:ph idx="1"/>
          </p:nvPr>
        </p:nvSpPr>
        <p:spPr>
          <a:xfrm>
            <a:off x="924129" y="1857984"/>
            <a:ext cx="5437760" cy="4014332"/>
          </a:xfrm>
        </p:spPr>
        <p:txBody>
          <a:bodyPr/>
          <a:lstStyle>
            <a:lvl1pPr marL="0" indent="0">
              <a:buFontTx/>
              <a:buNone/>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165344891"/>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 Lisat - Vit bakgrund - MELLANROS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FBE69FD-15FD-4536-A714-DFC9B6AF903D}"/>
              </a:ext>
            </a:extLst>
          </p:cNvPr>
          <p:cNvSpPr/>
          <p:nvPr userDrawn="1"/>
        </p:nvSpPr>
        <p:spPr>
          <a:xfrm flipH="1">
            <a:off x="7286017" y="0"/>
            <a:ext cx="4905983" cy="6858000"/>
          </a:xfrm>
          <a:prstGeom prst="rect">
            <a:avLst/>
          </a:prstGeom>
          <a:solidFill>
            <a:srgbClr val="E279A4"/>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sv-SE"/>
          </a:p>
        </p:txBody>
      </p:sp>
      <p:sp>
        <p:nvSpPr>
          <p:cNvPr id="2" name="Rubrik 1"/>
          <p:cNvSpPr>
            <a:spLocks noGrp="1"/>
          </p:cNvSpPr>
          <p:nvPr>
            <p:ph type="title" hasCustomPrompt="1"/>
          </p:nvPr>
        </p:nvSpPr>
        <p:spPr>
          <a:xfrm>
            <a:off x="924129" y="1027305"/>
            <a:ext cx="5268441" cy="495629"/>
          </a:xfrm>
        </p:spPr>
        <p:txBody>
          <a:bodyPr/>
          <a:lstStyle>
            <a:lvl1pPr>
              <a:defRPr>
                <a:solidFill>
                  <a:srgbClr val="18185C"/>
                </a:solidFill>
              </a:defRPr>
            </a:lvl1pPr>
          </a:lstStyle>
          <a:p>
            <a:r>
              <a:rPr lang="sv-SE"/>
              <a:t>Enradig sidrubrik</a:t>
            </a:r>
          </a:p>
        </p:txBody>
      </p:sp>
      <p:sp>
        <p:nvSpPr>
          <p:cNvPr id="3" name="Platshållare för innehåll 2"/>
          <p:cNvSpPr>
            <a:spLocks noGrp="1"/>
          </p:cNvSpPr>
          <p:nvPr>
            <p:ph idx="1"/>
          </p:nvPr>
        </p:nvSpPr>
        <p:spPr>
          <a:xfrm>
            <a:off x="8083686" y="1857984"/>
            <a:ext cx="3445737" cy="4014332"/>
          </a:xfrm>
        </p:spPr>
        <p:txBody>
          <a:bodyPr/>
          <a:lstStyle>
            <a:lvl1pPr marL="342900" indent="-342900">
              <a:buFont typeface="Arial" panose="020B0604020202020204" pitchFamily="34" charset="0"/>
              <a:buChar cha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innehåll 2">
            <a:extLst>
              <a:ext uri="{FF2B5EF4-FFF2-40B4-BE49-F238E27FC236}">
                <a16:creationId xmlns:a16="http://schemas.microsoft.com/office/drawing/2014/main" id="{F06CFDC7-DD30-49E0-9274-54CBD8FA71BA}"/>
              </a:ext>
            </a:extLst>
          </p:cNvPr>
          <p:cNvSpPr>
            <a:spLocks noGrp="1"/>
          </p:cNvSpPr>
          <p:nvPr>
            <p:ph idx="10"/>
          </p:nvPr>
        </p:nvSpPr>
        <p:spPr>
          <a:xfrm>
            <a:off x="924129" y="1857984"/>
            <a:ext cx="5437760" cy="4014332"/>
          </a:xfrm>
        </p:spPr>
        <p:txBody>
          <a:bodyPr/>
          <a:lstStyle>
            <a:lvl1pPr marL="0" indent="0">
              <a:buFontTx/>
              <a:buNone/>
              <a:defRPr sz="1600">
                <a:solidFill>
                  <a:schemeClr val="tx1"/>
                </a:solidFill>
              </a:defRPr>
            </a:lvl1pPr>
            <a:lvl2pPr>
              <a:defRPr sz="1400">
                <a:solidFill>
                  <a:schemeClr val="tx1"/>
                </a:solidFill>
              </a:defRPr>
            </a:lvl2pPr>
            <a:lvl3pPr>
              <a:defRPr sz="1200">
                <a:solidFill>
                  <a:schemeClr val="tx1"/>
                </a:solidFill>
              </a:defRPr>
            </a:lvl3pPr>
            <a:lvl4pPr>
              <a:defRPr sz="1100">
                <a:solidFill>
                  <a:schemeClr val="tx1"/>
                </a:solidFill>
              </a:defRPr>
            </a:lvl4pPr>
            <a:lvl5pPr>
              <a:defRPr sz="1100">
                <a:solidFill>
                  <a:schemeClr val="tx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pic>
        <p:nvPicPr>
          <p:cNvPr id="7" name="Picture 7" descr="ST_rgb_ny.tif">
            <a:extLst>
              <a:ext uri="{FF2B5EF4-FFF2-40B4-BE49-F238E27FC236}">
                <a16:creationId xmlns:a16="http://schemas.microsoft.com/office/drawing/2014/main" id="{288108B3-DEEF-4F94-879D-7A3C7781E6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519686980"/>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tif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10" Type="http://schemas.openxmlformats.org/officeDocument/2006/relationships/image" Target="../media/image1.tiff"/><Relationship Id="rId4" Type="http://schemas.openxmlformats.org/officeDocument/2006/relationships/slideLayout" Target="../slideLayouts/slideLayout8.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1.tiff"/><Relationship Id="rId4" Type="http://schemas.openxmlformats.org/officeDocument/2006/relationships/slideLayout" Target="../slideLayouts/slideLayout16.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1.tiff"/><Relationship Id="rId4" Type="http://schemas.openxmlformats.org/officeDocument/2006/relationships/slideLayout" Target="../slideLayouts/slideLayout24.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1.tiff"/><Relationship Id="rId4" Type="http://schemas.openxmlformats.org/officeDocument/2006/relationships/slideLayout" Target="../slideLayouts/slideLayout32.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1.tiff"/><Relationship Id="rId4" Type="http://schemas.openxmlformats.org/officeDocument/2006/relationships/slideLayout" Target="../slideLayouts/slideLayout4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Picture 3" descr="ST_rgb_ny.tif"/>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056779947"/>
      </p:ext>
    </p:extLst>
  </p:cSld>
  <p:clrMap bg1="lt1" tx1="dk1" bg2="lt2" tx2="dk2" accent1="accent1" accent2="accent2" accent3="accent3" accent4="accent4" accent5="accent5" accent6="accent6" hlink="hlink" folHlink="folHlink"/>
  <p:sldLayoutIdLst>
    <p:sldLayoutId id="2147483700" r:id="rId1"/>
    <p:sldLayoutId id="2147483731" r:id="rId2"/>
    <p:sldLayoutId id="2147483705" r:id="rId3"/>
    <p:sldLayoutId id="2147483732" r:id="rId4"/>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8" name="Picture 7"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2691368980"/>
      </p:ext>
    </p:extLst>
  </p:cSld>
  <p:clrMap bg1="lt1" tx1="dk1" bg2="lt2" tx2="dk2" accent1="accent1" accent2="accent2" accent3="accent3" accent4="accent4" accent5="accent5" accent6="accent6" hlink="hlink" folHlink="folHlink"/>
  <p:sldLayoutIdLst>
    <p:sldLayoutId id="2147483674" r:id="rId1"/>
    <p:sldLayoutId id="2147483739" r:id="rId2"/>
    <p:sldLayoutId id="2147483676" r:id="rId3"/>
    <p:sldLayoutId id="2147483740" r:id="rId4"/>
    <p:sldLayoutId id="2147483744" r:id="rId5"/>
    <p:sldLayoutId id="2147483742" r:id="rId6"/>
    <p:sldLayoutId id="2147483743" r:id="rId7"/>
    <p:sldLayoutId id="2147483675"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9391419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3882170877"/>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2848624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1408569" y="962652"/>
            <a:ext cx="9265468" cy="1325563"/>
          </a:xfrm>
          <a:prstGeom prst="rect">
            <a:avLst/>
          </a:prstGeom>
        </p:spPr>
        <p:txBody>
          <a:bodyPr vert="horz" lIns="91440" tIns="45720" rIns="91440" bIns="45720" rtlCol="0" anchor="b" anchorCtr="0">
            <a:noAutofit/>
          </a:bodyPr>
          <a:lstStyle/>
          <a:p>
            <a:r>
              <a:rPr lang="sv-SE"/>
              <a:t>Klicka här för att ändra format</a:t>
            </a:r>
          </a:p>
        </p:txBody>
      </p:sp>
      <p:sp>
        <p:nvSpPr>
          <p:cNvPr id="3" name="Platshållare för text 2"/>
          <p:cNvSpPr>
            <a:spLocks noGrp="1"/>
          </p:cNvSpPr>
          <p:nvPr>
            <p:ph type="body" idx="1"/>
          </p:nvPr>
        </p:nvSpPr>
        <p:spPr>
          <a:xfrm>
            <a:off x="1408569" y="2357908"/>
            <a:ext cx="9265468" cy="3592041"/>
          </a:xfrm>
          <a:prstGeom prst="rect">
            <a:avLst/>
          </a:prstGeom>
        </p:spPr>
        <p:txBody>
          <a:bodyPr vert="horz" lIns="91440" tIns="45720" rIns="91440" bIns="4572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9" name="Picture 8" descr="ST_rgb_ny.tif"/>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63257" y="5949949"/>
            <a:ext cx="540915" cy="539999"/>
          </a:xfrm>
          <a:prstGeom prst="rect">
            <a:avLst/>
          </a:prstGeom>
        </p:spPr>
      </p:pic>
    </p:spTree>
    <p:extLst>
      <p:ext uri="{BB962C8B-B14F-4D97-AF65-F5344CB8AC3E}">
        <p14:creationId xmlns:p14="http://schemas.microsoft.com/office/powerpoint/2010/main" val="1049933979"/>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hf sldNum="0" hdr="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B521645-6A87-400B-981A-843A74817D13}"/>
              </a:ext>
            </a:extLst>
          </p:cNvPr>
          <p:cNvSpPr>
            <a:spLocks noGrp="1"/>
          </p:cNvSpPr>
          <p:nvPr>
            <p:ph type="ctrTitle"/>
          </p:nvPr>
        </p:nvSpPr>
        <p:spPr>
          <a:xfrm>
            <a:off x="1524000" y="2943680"/>
            <a:ext cx="9144000" cy="1572521"/>
          </a:xfrm>
        </p:spPr>
        <p:txBody>
          <a:bodyPr/>
          <a:lstStyle/>
          <a:p>
            <a:pPr algn="ctr"/>
            <a:r>
              <a:rPr lang="sv-SE" sz="4000">
                <a:latin typeface="Santral"/>
              </a:rPr>
              <a:t>Avtalsrörelsen 2023</a:t>
            </a:r>
            <a:br>
              <a:rPr lang="sv-SE" sz="4000">
                <a:latin typeface="Santral"/>
              </a:rPr>
            </a:br>
            <a:r>
              <a:rPr lang="sv-SE" sz="4000">
                <a:latin typeface="Santral"/>
              </a:rPr>
              <a:t>inom staten</a:t>
            </a:r>
            <a:br>
              <a:rPr lang="sv-SE">
                <a:latin typeface="Santral"/>
              </a:rPr>
            </a:br>
            <a:br>
              <a:rPr lang="sv-SE"/>
            </a:br>
            <a:endParaRPr lang="sv-SE" sz="2800"/>
          </a:p>
        </p:txBody>
      </p:sp>
    </p:spTree>
    <p:extLst>
      <p:ext uri="{BB962C8B-B14F-4D97-AF65-F5344CB8AC3E}">
        <p14:creationId xmlns:p14="http://schemas.microsoft.com/office/powerpoint/2010/main" val="2004973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a:xfrm>
            <a:off x="924129" y="1027305"/>
            <a:ext cx="5268441" cy="495629"/>
          </a:xfrm>
        </p:spPr>
        <p:txBody>
          <a:bodyPr anchor="b">
            <a:normAutofit/>
          </a:bodyPr>
          <a:lstStyle/>
          <a:p>
            <a:r>
              <a:rPr lang="sv-SE" sz="2800">
                <a:latin typeface="Santral"/>
              </a:rPr>
              <a:t>Vi fortsätter diskussionen </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0"/>
          </p:nvPr>
        </p:nvSpPr>
        <p:spPr>
          <a:xfrm>
            <a:off x="924129" y="2126925"/>
            <a:ext cx="5437760" cy="4014332"/>
          </a:xfrm>
        </p:spPr>
        <p:txBody>
          <a:bodyPr>
            <a:normAutofit/>
          </a:bodyPr>
          <a:lstStyle/>
          <a:p>
            <a:pPr marL="285750" indent="-285750">
              <a:buFont typeface="Arial" panose="020B0604020202020204" pitchFamily="34" charset="0"/>
              <a:buChar char="•"/>
            </a:pPr>
            <a:r>
              <a:rPr lang="sv-SE">
                <a:latin typeface="Santral"/>
              </a:rPr>
              <a:t>Frågor kopplade till säkerhetsklassning och arbetsrätt.</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Ett förslag till centralt avtal vid fredstida krissituationer ska tas fram. </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Behoven av eventuella förändringar av avtalsvillkoren vid ett eventuellt Nato-medlemskap.</a:t>
            </a:r>
          </a:p>
          <a:p>
            <a:pPr marL="285750" indent="-285750">
              <a:buFont typeface="Arial" panose="020B0604020202020204" pitchFamily="34" charset="0"/>
              <a:buChar char="•"/>
            </a:pPr>
            <a:endParaRPr lang="sv-SE">
              <a:latin typeface="Santral"/>
            </a:endParaRPr>
          </a:p>
          <a:p>
            <a:endParaRPr lang="sv-SE">
              <a:latin typeface="Santral"/>
            </a:endParaRPr>
          </a:p>
        </p:txBody>
      </p:sp>
      <p:sp>
        <p:nvSpPr>
          <p:cNvPr id="3" name="Platshållare för innehåll 3">
            <a:extLst>
              <a:ext uri="{FF2B5EF4-FFF2-40B4-BE49-F238E27FC236}">
                <a16:creationId xmlns:a16="http://schemas.microsoft.com/office/drawing/2014/main" id="{B05329BC-0A53-D8DA-D00E-B3D19FD2AFC5}"/>
              </a:ext>
            </a:extLst>
          </p:cNvPr>
          <p:cNvSpPr txBox="1">
            <a:spLocks/>
          </p:cNvSpPr>
          <p:nvPr/>
        </p:nvSpPr>
        <p:spPr>
          <a:xfrm>
            <a:off x="7933764" y="1857984"/>
            <a:ext cx="4658595" cy="40143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Tx/>
              <a:buNone/>
              <a:defRPr sz="1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1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12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1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endParaRPr lang="sv-SE">
              <a:latin typeface="Santral"/>
            </a:endParaRPr>
          </a:p>
          <a:p>
            <a:endParaRPr lang="sv-SE">
              <a:latin typeface="Santral"/>
            </a:endParaRPr>
          </a:p>
        </p:txBody>
      </p:sp>
      <p:sp>
        <p:nvSpPr>
          <p:cNvPr id="7" name="Platshållare för innehåll 3">
            <a:extLst>
              <a:ext uri="{FF2B5EF4-FFF2-40B4-BE49-F238E27FC236}">
                <a16:creationId xmlns:a16="http://schemas.microsoft.com/office/drawing/2014/main" id="{4AAA16A6-49DD-CF50-EA8B-9AB6D6B04F56}"/>
              </a:ext>
            </a:extLst>
          </p:cNvPr>
          <p:cNvSpPr txBox="1">
            <a:spLocks/>
          </p:cNvSpPr>
          <p:nvPr/>
        </p:nvSpPr>
        <p:spPr>
          <a:xfrm>
            <a:off x="7933764" y="2417211"/>
            <a:ext cx="3723690" cy="4014332"/>
          </a:xfrm>
          <a:prstGeom prst="rect">
            <a:avLst/>
          </a:prstGeom>
        </p:spPr>
        <p:txBody>
          <a:bodyPr vert="horz" lIns="91440" tIns="45720" rIns="91440" bIns="45720" rtlCol="0">
            <a:normAutofit/>
          </a:bodyPr>
          <a:lstStyle>
            <a:lvl1pPr marL="0" indent="0" algn="l" defTabSz="914400" rtl="0" eaLnBrk="1" latinLnBrk="0" hangingPunct="1">
              <a:lnSpc>
                <a:spcPct val="100000"/>
              </a:lnSpc>
              <a:spcBef>
                <a:spcPts val="1200"/>
              </a:spcBef>
              <a:buFontTx/>
              <a:buNone/>
              <a:defRPr sz="1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1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12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1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1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sv-SE" sz="2000" b="0" i="0">
                <a:solidFill>
                  <a:schemeClr val="bg1"/>
                </a:solidFill>
                <a:effectLst/>
                <a:latin typeface="Santral"/>
              </a:rPr>
              <a:t>Fack och arbetsgivare på det statliga området har också kommit överens om att fortsätta diskussioner på flera områden.</a:t>
            </a:r>
            <a:endParaRPr lang="sv-SE" sz="2000">
              <a:solidFill>
                <a:schemeClr val="bg1"/>
              </a:solidFill>
              <a:latin typeface="Santral"/>
            </a:endParaRPr>
          </a:p>
          <a:p>
            <a:endParaRPr lang="sv-SE">
              <a:latin typeface="Santral"/>
            </a:endParaRPr>
          </a:p>
        </p:txBody>
      </p:sp>
    </p:spTree>
    <p:extLst>
      <p:ext uri="{BB962C8B-B14F-4D97-AF65-F5344CB8AC3E}">
        <p14:creationId xmlns:p14="http://schemas.microsoft.com/office/powerpoint/2010/main" val="2624477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p:txBody>
          <a:bodyPr/>
          <a:lstStyle/>
          <a:p>
            <a:r>
              <a:rPr lang="sv-SE" sz="2800">
                <a:latin typeface="Santral"/>
              </a:rPr>
              <a:t>Vad gör vi lokalt?</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0"/>
          </p:nvPr>
        </p:nvSpPr>
        <p:spPr/>
        <p:txBody>
          <a:bodyPr/>
          <a:lstStyle/>
          <a:p>
            <a:pPr marL="285750" indent="-285750">
              <a:buFont typeface="Arial" panose="020B0604020202020204" pitchFamily="34" charset="0"/>
              <a:buChar char="•"/>
            </a:pPr>
            <a:r>
              <a:rPr lang="sv-SE">
                <a:latin typeface="Santral"/>
              </a:rPr>
              <a:t>Exempel 1</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Exempel 2</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Exempel 3</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Exempel 4</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Exempel 5</a:t>
            </a:r>
          </a:p>
          <a:p>
            <a:pPr marL="285750" indent="-285750">
              <a:buFont typeface="Arial" panose="020B0604020202020204" pitchFamily="34" charset="0"/>
              <a:buChar char="•"/>
            </a:pPr>
            <a:endParaRPr lang="sv-SE">
              <a:latin typeface="Santral"/>
            </a:endParaRPr>
          </a:p>
          <a:p>
            <a:endParaRPr lang="sv-SE">
              <a:latin typeface="Santral"/>
            </a:endParaRPr>
          </a:p>
        </p:txBody>
      </p:sp>
      <p:sp>
        <p:nvSpPr>
          <p:cNvPr id="6" name="Platshållare för innehåll 5">
            <a:extLst>
              <a:ext uri="{FF2B5EF4-FFF2-40B4-BE49-F238E27FC236}">
                <a16:creationId xmlns:a16="http://schemas.microsoft.com/office/drawing/2014/main" id="{36ABB9AD-5B2F-7A13-804E-51D39134D292}"/>
              </a:ext>
            </a:extLst>
          </p:cNvPr>
          <p:cNvSpPr>
            <a:spLocks noGrp="1"/>
          </p:cNvSpPr>
          <p:nvPr>
            <p:ph idx="1"/>
          </p:nvPr>
        </p:nvSpPr>
        <p:spPr>
          <a:xfrm>
            <a:off x="7695612" y="2816024"/>
            <a:ext cx="3991564" cy="1225952"/>
          </a:xfrm>
        </p:spPr>
        <p:txBody>
          <a:bodyPr/>
          <a:lstStyle/>
          <a:p>
            <a:pPr marL="0" indent="0" algn="ctr">
              <a:buNone/>
            </a:pPr>
            <a:r>
              <a:rPr lang="sv-SE" sz="2400" b="1">
                <a:latin typeface="Santral"/>
              </a:rPr>
              <a:t>Avtalsrörelsen fortsätter på lokal nivå</a:t>
            </a:r>
          </a:p>
        </p:txBody>
      </p:sp>
    </p:spTree>
    <p:extLst>
      <p:ext uri="{BB962C8B-B14F-4D97-AF65-F5344CB8AC3E}">
        <p14:creationId xmlns:p14="http://schemas.microsoft.com/office/powerpoint/2010/main" val="1709412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B2641-3322-192D-78AF-43BD22B86051}"/>
              </a:ext>
            </a:extLst>
          </p:cNvPr>
          <p:cNvSpPr>
            <a:spLocks noGrp="1"/>
          </p:cNvSpPr>
          <p:nvPr>
            <p:ph type="title"/>
          </p:nvPr>
        </p:nvSpPr>
        <p:spPr>
          <a:xfrm>
            <a:off x="2425725" y="3181185"/>
            <a:ext cx="8404412" cy="495629"/>
          </a:xfrm>
        </p:spPr>
        <p:txBody>
          <a:bodyPr anchor="b">
            <a:noAutofit/>
          </a:bodyPr>
          <a:lstStyle/>
          <a:p>
            <a:r>
              <a:rPr lang="sv-SE" sz="4000">
                <a:latin typeface="Santral"/>
              </a:rPr>
              <a:t>Tillsammans gjorde vi skillnad!</a:t>
            </a:r>
          </a:p>
        </p:txBody>
      </p:sp>
    </p:spTree>
    <p:extLst>
      <p:ext uri="{BB962C8B-B14F-4D97-AF65-F5344CB8AC3E}">
        <p14:creationId xmlns:p14="http://schemas.microsoft.com/office/powerpoint/2010/main" val="33611315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28B2641-3322-192D-78AF-43BD22B86051}"/>
              </a:ext>
            </a:extLst>
          </p:cNvPr>
          <p:cNvSpPr>
            <a:spLocks noGrp="1"/>
          </p:cNvSpPr>
          <p:nvPr>
            <p:ph type="title"/>
          </p:nvPr>
        </p:nvSpPr>
        <p:spPr>
          <a:xfrm>
            <a:off x="1266825" y="1383412"/>
            <a:ext cx="9298081" cy="1886114"/>
          </a:xfrm>
        </p:spPr>
        <p:txBody>
          <a:bodyPr anchor="b">
            <a:noAutofit/>
          </a:bodyPr>
          <a:lstStyle/>
          <a:p>
            <a:pPr algn="ctr"/>
            <a:r>
              <a:rPr lang="sv-SE" sz="4000">
                <a:latin typeface="Santral"/>
              </a:rPr>
              <a:t>Om ett år börjar förberedelserna inför avtalsrörelsen 2025</a:t>
            </a:r>
          </a:p>
        </p:txBody>
      </p:sp>
      <p:sp>
        <p:nvSpPr>
          <p:cNvPr id="3" name="textruta 2">
            <a:extLst>
              <a:ext uri="{FF2B5EF4-FFF2-40B4-BE49-F238E27FC236}">
                <a16:creationId xmlns:a16="http://schemas.microsoft.com/office/drawing/2014/main" id="{5DA518B5-7C81-D746-195D-C744B4833186}"/>
              </a:ext>
            </a:extLst>
          </p:cNvPr>
          <p:cNvSpPr txBox="1"/>
          <p:nvPr/>
        </p:nvSpPr>
        <p:spPr>
          <a:xfrm>
            <a:off x="4152900" y="3901533"/>
            <a:ext cx="4105275" cy="400110"/>
          </a:xfrm>
          <a:prstGeom prst="rect">
            <a:avLst/>
          </a:prstGeom>
          <a:noFill/>
        </p:spPr>
        <p:txBody>
          <a:bodyPr wrap="square" rtlCol="0">
            <a:spAutoFit/>
          </a:bodyPr>
          <a:lstStyle/>
          <a:p>
            <a:r>
              <a:rPr lang="sv-SE" sz="2000"/>
              <a:t>Vilka frågor vill ni ska lyftas då?</a:t>
            </a:r>
          </a:p>
        </p:txBody>
      </p:sp>
      <p:sp>
        <p:nvSpPr>
          <p:cNvPr id="5" name="textruta 4">
            <a:extLst>
              <a:ext uri="{FF2B5EF4-FFF2-40B4-BE49-F238E27FC236}">
                <a16:creationId xmlns:a16="http://schemas.microsoft.com/office/drawing/2014/main" id="{5AA48B57-9763-CB4E-857E-2B3F581607D6}"/>
              </a:ext>
            </a:extLst>
          </p:cNvPr>
          <p:cNvSpPr txBox="1"/>
          <p:nvPr/>
        </p:nvSpPr>
        <p:spPr>
          <a:xfrm>
            <a:off x="4043362" y="4657426"/>
            <a:ext cx="4105275" cy="400110"/>
          </a:xfrm>
          <a:prstGeom prst="rect">
            <a:avLst/>
          </a:prstGeom>
          <a:noFill/>
        </p:spPr>
        <p:txBody>
          <a:bodyPr wrap="square" rtlCol="0">
            <a:spAutoFit/>
          </a:bodyPr>
          <a:lstStyle/>
          <a:p>
            <a:pPr algn="ctr"/>
            <a:r>
              <a:rPr lang="sv-SE" sz="2000"/>
              <a:t>Vad är viktigt för dig?</a:t>
            </a:r>
          </a:p>
        </p:txBody>
      </p:sp>
    </p:spTree>
    <p:extLst>
      <p:ext uri="{BB962C8B-B14F-4D97-AF65-F5344CB8AC3E}">
        <p14:creationId xmlns:p14="http://schemas.microsoft.com/office/powerpoint/2010/main" val="32276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3DA877D-A393-4DA9-ACAA-FD637C786CC6}"/>
              </a:ext>
            </a:extLst>
          </p:cNvPr>
          <p:cNvSpPr>
            <a:spLocks noGrp="1"/>
          </p:cNvSpPr>
          <p:nvPr>
            <p:ph type="ctrTitle"/>
          </p:nvPr>
        </p:nvSpPr>
        <p:spPr>
          <a:xfrm>
            <a:off x="4026806" y="1463924"/>
            <a:ext cx="4138388" cy="3661210"/>
          </a:xfrm>
        </p:spPr>
        <p:txBody>
          <a:bodyPr/>
          <a:lstStyle/>
          <a:p>
            <a:pPr algn="ctr"/>
            <a:r>
              <a:rPr lang="sv-SE" sz="4000">
                <a:latin typeface="Santral"/>
              </a:rPr>
              <a:t>Tack!</a:t>
            </a:r>
            <a:br>
              <a:rPr lang="sv-SE">
                <a:latin typeface="Santral"/>
              </a:rPr>
            </a:br>
            <a:br>
              <a:rPr lang="sv-SE">
                <a:latin typeface="Santral"/>
              </a:rPr>
            </a:br>
            <a:r>
              <a:rPr lang="sv-SE" sz="1600">
                <a:latin typeface="Santral"/>
              </a:rPr>
              <a:t>Inte redan medlem?</a:t>
            </a:r>
            <a:br>
              <a:rPr lang="sv-SE" sz="1600">
                <a:latin typeface="Santral"/>
              </a:rPr>
            </a:br>
            <a:br>
              <a:rPr lang="sv-SE" sz="1600">
                <a:latin typeface="Santral"/>
              </a:rPr>
            </a:br>
            <a:r>
              <a:rPr lang="sv-SE" sz="1600">
                <a:latin typeface="Santral"/>
              </a:rPr>
              <a:t>Har du inte redan blivit medlem, har du frågor om medlemskapet eller om Fackförbundet ST?</a:t>
            </a:r>
            <a:br>
              <a:rPr lang="sv-SE" sz="1600">
                <a:latin typeface="Santral"/>
              </a:rPr>
            </a:br>
            <a:br>
              <a:rPr lang="sv-SE" sz="1600">
                <a:latin typeface="Santral"/>
              </a:rPr>
            </a:br>
            <a:br>
              <a:rPr lang="sv-SE" sz="1600">
                <a:latin typeface="Santral"/>
              </a:rPr>
            </a:br>
            <a:r>
              <a:rPr lang="sv-SE" sz="1600">
                <a:latin typeface="Santral"/>
              </a:rPr>
              <a:t>Prata med oss efteråt!</a:t>
            </a:r>
          </a:p>
        </p:txBody>
      </p:sp>
      <p:sp>
        <p:nvSpPr>
          <p:cNvPr id="3" name="Platshållare för text 2">
            <a:extLst>
              <a:ext uri="{FF2B5EF4-FFF2-40B4-BE49-F238E27FC236}">
                <a16:creationId xmlns:a16="http://schemas.microsoft.com/office/drawing/2014/main" id="{EEBEEEF8-3E81-4D27-A119-FE00B8312C75}"/>
              </a:ext>
            </a:extLst>
          </p:cNvPr>
          <p:cNvSpPr>
            <a:spLocks noGrp="1"/>
          </p:cNvSpPr>
          <p:nvPr>
            <p:ph type="body" sz="quarter" idx="12"/>
          </p:nvPr>
        </p:nvSpPr>
        <p:spPr>
          <a:xfrm>
            <a:off x="4343661" y="5636780"/>
            <a:ext cx="4375370" cy="775449"/>
          </a:xfrm>
        </p:spPr>
        <p:txBody>
          <a:bodyPr/>
          <a:lstStyle/>
          <a:p>
            <a:endParaRPr lang="sv-SE">
              <a:latin typeface="Santral"/>
            </a:endParaRPr>
          </a:p>
        </p:txBody>
      </p:sp>
    </p:spTree>
    <p:extLst>
      <p:ext uri="{BB962C8B-B14F-4D97-AF65-F5344CB8AC3E}">
        <p14:creationId xmlns:p14="http://schemas.microsoft.com/office/powerpoint/2010/main" val="42769082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llips 13">
            <a:extLst>
              <a:ext uri="{FF2B5EF4-FFF2-40B4-BE49-F238E27FC236}">
                <a16:creationId xmlns:a16="http://schemas.microsoft.com/office/drawing/2014/main" id="{BF704A2C-4AF1-AF86-9543-A6B7CB02267A}"/>
              </a:ext>
            </a:extLst>
          </p:cNvPr>
          <p:cNvSpPr/>
          <p:nvPr/>
        </p:nvSpPr>
        <p:spPr>
          <a:xfrm>
            <a:off x="7906869" y="2095268"/>
            <a:ext cx="1237129" cy="403411"/>
          </a:xfrm>
          <a:prstGeom prst="ellipse">
            <a:avLst/>
          </a:prstGeom>
          <a:ln w="28575">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sv-SE">
              <a:latin typeface="Santral"/>
            </a:endParaRPr>
          </a:p>
        </p:txBody>
      </p:sp>
      <p:sp>
        <p:nvSpPr>
          <p:cNvPr id="4" name="Platshållare för innehåll 3">
            <a:extLst>
              <a:ext uri="{FF2B5EF4-FFF2-40B4-BE49-F238E27FC236}">
                <a16:creationId xmlns:a16="http://schemas.microsoft.com/office/drawing/2014/main" id="{8D7D4634-322B-487C-8D8D-97FF45C590BB}"/>
              </a:ext>
            </a:extLst>
          </p:cNvPr>
          <p:cNvSpPr>
            <a:spLocks noGrp="1"/>
          </p:cNvSpPr>
          <p:nvPr>
            <p:ph idx="1"/>
          </p:nvPr>
        </p:nvSpPr>
        <p:spPr>
          <a:xfrm>
            <a:off x="924129" y="2126589"/>
            <a:ext cx="5437760" cy="2908326"/>
          </a:xfrm>
        </p:spPr>
        <p:txBody>
          <a:bodyPr/>
          <a:lstStyle/>
          <a:p>
            <a:pPr marL="0" indent="0">
              <a:buNone/>
            </a:pPr>
            <a:endParaRPr lang="sv-SE" sz="2800">
              <a:solidFill>
                <a:srgbClr val="18185C"/>
              </a:solidFill>
              <a:latin typeface="Santral"/>
            </a:endParaRPr>
          </a:p>
          <a:p>
            <a:pPr marL="285750" indent="-285750">
              <a:buFont typeface="Arial" panose="020B0604020202020204" pitchFamily="34" charset="0"/>
              <a:buChar char="•"/>
            </a:pPr>
            <a:endParaRPr lang="sv-SE" sz="2800">
              <a:solidFill>
                <a:schemeClr val="tx1"/>
              </a:solidFill>
              <a:latin typeface="Santral"/>
            </a:endParaRPr>
          </a:p>
        </p:txBody>
      </p:sp>
      <p:sp>
        <p:nvSpPr>
          <p:cNvPr id="2" name="Rubrik 1">
            <a:extLst>
              <a:ext uri="{FF2B5EF4-FFF2-40B4-BE49-F238E27FC236}">
                <a16:creationId xmlns:a16="http://schemas.microsoft.com/office/drawing/2014/main" id="{75EAB6E3-FB80-21A6-36F0-0650F1D46535}"/>
              </a:ext>
            </a:extLst>
          </p:cNvPr>
          <p:cNvSpPr txBox="1">
            <a:spLocks/>
          </p:cNvSpPr>
          <p:nvPr/>
        </p:nvSpPr>
        <p:spPr>
          <a:xfrm>
            <a:off x="7654673" y="791852"/>
            <a:ext cx="3980985" cy="690255"/>
          </a:xfrm>
          <a:prstGeom prst="rect">
            <a:avLst/>
          </a:prstGeom>
        </p:spPr>
        <p:txBody>
          <a:bodyPr vert="horz" lIns="91440" tIns="45720" rIns="91440" bIns="45720" rtlCol="0" anchor="b" anchorCtr="0">
            <a:noAutofit/>
          </a:bodyPr>
          <a:lstStyle>
            <a:lvl1pPr algn="l" defTabSz="914400" rtl="0" eaLnBrk="1" latinLnBrk="0" hangingPunct="1">
              <a:lnSpc>
                <a:spcPct val="90000"/>
              </a:lnSpc>
              <a:spcBef>
                <a:spcPct val="0"/>
              </a:spcBef>
              <a:buNone/>
              <a:defRPr sz="3600" b="1" kern="1200">
                <a:solidFill>
                  <a:schemeClr val="bg1"/>
                </a:solidFill>
                <a:latin typeface="+mj-lt"/>
                <a:ea typeface="+mj-ea"/>
                <a:cs typeface="+mj-cs"/>
              </a:defRPr>
            </a:lvl1pPr>
          </a:lstStyle>
          <a:p>
            <a:r>
              <a:rPr lang="sv-SE" sz="2800">
                <a:solidFill>
                  <a:srgbClr val="18185C"/>
                </a:solidFill>
                <a:latin typeface="Santral"/>
              </a:rPr>
              <a:t>Detta är en avtalsrörelse</a:t>
            </a:r>
          </a:p>
        </p:txBody>
      </p:sp>
      <p:pic>
        <p:nvPicPr>
          <p:cNvPr id="3" name="Bildobjekt 1">
            <a:extLst>
              <a:ext uri="{FF2B5EF4-FFF2-40B4-BE49-F238E27FC236}">
                <a16:creationId xmlns:a16="http://schemas.microsoft.com/office/drawing/2014/main" id="{5F958C19-A7B4-C533-7A42-07D3E69AA09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14871" y="486311"/>
            <a:ext cx="4855437" cy="588537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7" name="Platshållare för innehåll 3">
            <a:extLst>
              <a:ext uri="{FF2B5EF4-FFF2-40B4-BE49-F238E27FC236}">
                <a16:creationId xmlns:a16="http://schemas.microsoft.com/office/drawing/2014/main" id="{E67D02C8-B437-7DF4-52FE-CECBCF9ABDE0}"/>
              </a:ext>
            </a:extLst>
          </p:cNvPr>
          <p:cNvSpPr txBox="1">
            <a:spLocks/>
          </p:cNvSpPr>
          <p:nvPr/>
        </p:nvSpPr>
        <p:spPr>
          <a:xfrm>
            <a:off x="7637961" y="1800585"/>
            <a:ext cx="4784725" cy="4014788"/>
          </a:xfrm>
          <a:prstGeom prst="rect">
            <a:avLst/>
          </a:prstGeom>
        </p:spPr>
        <p:txBody>
          <a:bodyPr>
            <a:noAutofit/>
          </a:bodyPr>
          <a:lstStyle>
            <a:lvl1pPr marL="361950" indent="-361950" algn="l" defTabSz="914400" rtl="0" eaLnBrk="1" latinLnBrk="0" hangingPunct="1">
              <a:lnSpc>
                <a:spcPct val="100000"/>
              </a:lnSpc>
              <a:spcBef>
                <a:spcPts val="1200"/>
              </a:spcBef>
              <a:buFont typeface="Arial"/>
              <a:buChar char="•"/>
              <a:defRPr sz="2600" kern="1200">
                <a:solidFill>
                  <a:schemeClr val="tx1"/>
                </a:solidFill>
                <a:latin typeface="+mn-lt"/>
                <a:ea typeface="+mn-ea"/>
                <a:cs typeface="+mn-cs"/>
              </a:defRPr>
            </a:lvl1pPr>
            <a:lvl2pPr marL="760413" indent="-334963" algn="l" defTabSz="914400" rtl="0" eaLnBrk="1" latinLnBrk="0" hangingPunct="1">
              <a:lnSpc>
                <a:spcPct val="95000"/>
              </a:lnSpc>
              <a:spcBef>
                <a:spcPts val="600"/>
              </a:spcBef>
              <a:buFont typeface="Arial" panose="020B0604020202020204" pitchFamily="34" charset="0"/>
              <a:buChar char="−"/>
              <a:defRPr sz="2400" kern="1200">
                <a:solidFill>
                  <a:schemeClr val="tx1"/>
                </a:solidFill>
                <a:latin typeface="+mn-lt"/>
                <a:ea typeface="+mn-ea"/>
                <a:cs typeface="+mn-cs"/>
              </a:defRPr>
            </a:lvl2pPr>
            <a:lvl3pPr marL="1041400" indent="-244475" algn="l" defTabSz="914400" rtl="0" eaLnBrk="1" latinLnBrk="0" hangingPunct="1">
              <a:lnSpc>
                <a:spcPct val="95000"/>
              </a:lnSpc>
              <a:spcBef>
                <a:spcPts val="600"/>
              </a:spcBef>
              <a:buFont typeface="Arial"/>
              <a:buChar char="•"/>
              <a:defRPr sz="2000" kern="1200">
                <a:solidFill>
                  <a:schemeClr val="tx1"/>
                </a:solidFill>
                <a:latin typeface="+mn-lt"/>
                <a:ea typeface="+mn-ea"/>
                <a:cs typeface="+mn-cs"/>
              </a:defRPr>
            </a:lvl3pPr>
            <a:lvl4pPr marL="1393825" indent="-298450" algn="l" defTabSz="914400" rtl="0" eaLnBrk="1" latinLnBrk="0" hangingPunct="1">
              <a:lnSpc>
                <a:spcPct val="95000"/>
              </a:lnSpc>
              <a:spcBef>
                <a:spcPts val="600"/>
              </a:spcBef>
              <a:buFont typeface="Arial" panose="020B0604020202020204" pitchFamily="34" charset="0"/>
              <a:buChar char="−"/>
              <a:defRPr sz="1800" kern="1200">
                <a:solidFill>
                  <a:schemeClr val="tx1"/>
                </a:solidFill>
                <a:latin typeface="+mn-lt"/>
                <a:ea typeface="+mn-ea"/>
                <a:cs typeface="+mn-cs"/>
              </a:defRPr>
            </a:lvl4pPr>
            <a:lvl5pPr marL="1638300" indent="-198438" algn="l" defTabSz="914400" rtl="0" eaLnBrk="1" latinLnBrk="0" hangingPunct="1">
              <a:lnSpc>
                <a:spcPct val="95000"/>
              </a:lnSpc>
              <a:spcBef>
                <a:spcPts val="6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Clr>
                <a:srgbClr val="FF33CC"/>
              </a:buClr>
              <a:buFont typeface="Arial"/>
              <a:buNone/>
              <a:defRPr/>
            </a:pPr>
            <a:endParaRPr lang="sv-SE" sz="825" b="1">
              <a:latin typeface="Santral"/>
            </a:endParaRPr>
          </a:p>
          <a:p>
            <a:pPr>
              <a:buClr>
                <a:srgbClr val="18185C"/>
              </a:buClr>
              <a:defRPr/>
            </a:pPr>
            <a:r>
              <a:rPr lang="sv-SE" sz="1500" b="1">
                <a:solidFill>
                  <a:srgbClr val="18185C"/>
                </a:solidFill>
                <a:latin typeface="Santral"/>
              </a:rPr>
              <a:t>Insamling</a:t>
            </a:r>
            <a:br>
              <a:rPr lang="sv-SE" sz="1500" b="1">
                <a:solidFill>
                  <a:srgbClr val="18185C"/>
                </a:solidFill>
                <a:latin typeface="Santral"/>
              </a:rPr>
            </a:br>
            <a:endParaRPr lang="sv-SE" sz="1500" b="1">
              <a:solidFill>
                <a:srgbClr val="18185C"/>
              </a:solidFill>
              <a:latin typeface="Santral"/>
            </a:endParaRPr>
          </a:p>
          <a:p>
            <a:pPr>
              <a:buClr>
                <a:srgbClr val="18185C"/>
              </a:buClr>
              <a:defRPr/>
            </a:pPr>
            <a:r>
              <a:rPr lang="sv-SE" sz="1500" b="1">
                <a:solidFill>
                  <a:srgbClr val="18185C"/>
                </a:solidFill>
                <a:latin typeface="Santral"/>
              </a:rPr>
              <a:t>Förberedelse av krav</a:t>
            </a:r>
            <a:br>
              <a:rPr lang="sv-SE" sz="1500" b="1">
                <a:solidFill>
                  <a:srgbClr val="18185C"/>
                </a:solidFill>
                <a:latin typeface="Santral"/>
              </a:rPr>
            </a:br>
            <a:endParaRPr lang="sv-SE" sz="1500" b="1">
              <a:solidFill>
                <a:srgbClr val="18185C"/>
              </a:solidFill>
              <a:latin typeface="Santral"/>
            </a:endParaRPr>
          </a:p>
          <a:p>
            <a:pPr>
              <a:buClr>
                <a:srgbClr val="18185C"/>
              </a:buClr>
              <a:defRPr/>
            </a:pPr>
            <a:r>
              <a:rPr lang="sv-SE" sz="1500" b="1">
                <a:solidFill>
                  <a:srgbClr val="18185C"/>
                </a:solidFill>
                <a:latin typeface="Santral"/>
              </a:rPr>
              <a:t>Förhandling</a:t>
            </a:r>
            <a:br>
              <a:rPr lang="sv-SE" sz="1500" b="1">
                <a:solidFill>
                  <a:srgbClr val="18185C"/>
                </a:solidFill>
                <a:latin typeface="Santral"/>
              </a:rPr>
            </a:br>
            <a:endParaRPr lang="sv-SE" sz="1500" b="1">
              <a:solidFill>
                <a:srgbClr val="18185C"/>
              </a:solidFill>
              <a:latin typeface="Santral"/>
            </a:endParaRPr>
          </a:p>
          <a:p>
            <a:pPr>
              <a:buClr>
                <a:srgbClr val="18185C"/>
              </a:buClr>
              <a:defRPr/>
            </a:pPr>
            <a:r>
              <a:rPr lang="sv-SE" sz="1500" b="1">
                <a:solidFill>
                  <a:srgbClr val="18185C"/>
                </a:solidFill>
                <a:latin typeface="Santral"/>
              </a:rPr>
              <a:t>Enighet eller oenighet</a:t>
            </a:r>
          </a:p>
          <a:p>
            <a:pPr>
              <a:buClr>
                <a:srgbClr val="18185C"/>
              </a:buClr>
              <a:defRPr/>
            </a:pPr>
            <a:endParaRPr lang="sv-SE" sz="1500" b="1">
              <a:solidFill>
                <a:srgbClr val="18185C"/>
              </a:solidFill>
              <a:latin typeface="Santral"/>
            </a:endParaRPr>
          </a:p>
          <a:p>
            <a:pPr>
              <a:buClr>
                <a:srgbClr val="18185C"/>
              </a:buClr>
              <a:defRPr/>
            </a:pPr>
            <a:r>
              <a:rPr lang="sv-SE" sz="1500" b="1">
                <a:solidFill>
                  <a:srgbClr val="18185C"/>
                </a:solidFill>
                <a:latin typeface="Santral"/>
              </a:rPr>
              <a:t>Nytt avtal</a:t>
            </a:r>
            <a:br>
              <a:rPr lang="sv-SE" sz="1500" b="1">
                <a:solidFill>
                  <a:srgbClr val="18185C"/>
                </a:solidFill>
                <a:latin typeface="Santral"/>
              </a:rPr>
            </a:br>
            <a:endParaRPr lang="sv-SE" sz="1500" b="1">
              <a:solidFill>
                <a:srgbClr val="18185C"/>
              </a:solidFill>
              <a:latin typeface="Santral"/>
            </a:endParaRPr>
          </a:p>
          <a:p>
            <a:pPr>
              <a:buClr>
                <a:srgbClr val="18185C"/>
              </a:buClr>
              <a:defRPr/>
            </a:pPr>
            <a:r>
              <a:rPr lang="sv-SE" sz="1500" b="1">
                <a:solidFill>
                  <a:srgbClr val="18185C"/>
                </a:solidFill>
                <a:latin typeface="Santral"/>
              </a:rPr>
              <a:t>Implementering av nytt avtal</a:t>
            </a:r>
          </a:p>
        </p:txBody>
      </p:sp>
      <p:sp>
        <p:nvSpPr>
          <p:cNvPr id="9" name="Pil: höger 8">
            <a:extLst>
              <a:ext uri="{FF2B5EF4-FFF2-40B4-BE49-F238E27FC236}">
                <a16:creationId xmlns:a16="http://schemas.microsoft.com/office/drawing/2014/main" id="{C397503E-0BE1-6BC7-BEBA-D5EDA54F8F68}"/>
              </a:ext>
            </a:extLst>
          </p:cNvPr>
          <p:cNvSpPr/>
          <p:nvPr/>
        </p:nvSpPr>
        <p:spPr>
          <a:xfrm>
            <a:off x="5181339" y="5417829"/>
            <a:ext cx="2347553" cy="13613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a:endParaRPr>
          </a:p>
        </p:txBody>
      </p:sp>
      <p:sp>
        <p:nvSpPr>
          <p:cNvPr id="10" name="textruta 9">
            <a:extLst>
              <a:ext uri="{FF2B5EF4-FFF2-40B4-BE49-F238E27FC236}">
                <a16:creationId xmlns:a16="http://schemas.microsoft.com/office/drawing/2014/main" id="{0F83BF23-F112-9061-D0D4-D4E7316B780F}"/>
              </a:ext>
            </a:extLst>
          </p:cNvPr>
          <p:cNvSpPr txBox="1"/>
          <p:nvPr/>
        </p:nvSpPr>
        <p:spPr>
          <a:xfrm>
            <a:off x="5955892" y="5177154"/>
            <a:ext cx="1190488" cy="240675"/>
          </a:xfrm>
          <a:prstGeom prst="rect">
            <a:avLst/>
          </a:prstGeom>
          <a:noFill/>
        </p:spPr>
        <p:txBody>
          <a:bodyPr wrap="square" rtlCol="0">
            <a:spAutoFit/>
          </a:bodyPr>
          <a:lstStyle/>
          <a:p>
            <a:r>
              <a:rPr lang="sv-SE" sz="975" b="1">
                <a:latin typeface="Santral"/>
                <a:cs typeface="Arial" panose="020B0604020202020204" pitchFamily="34" charset="0"/>
              </a:rPr>
              <a:t>Implementering</a:t>
            </a:r>
          </a:p>
        </p:txBody>
      </p:sp>
    </p:spTree>
    <p:extLst>
      <p:ext uri="{BB962C8B-B14F-4D97-AF65-F5344CB8AC3E}">
        <p14:creationId xmlns:p14="http://schemas.microsoft.com/office/powerpoint/2010/main" val="2921988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2D7DBB-76D5-5821-A4D8-6DF02B561EAB}"/>
              </a:ext>
            </a:extLst>
          </p:cNvPr>
          <p:cNvSpPr txBox="1">
            <a:spLocks/>
          </p:cNvSpPr>
          <p:nvPr/>
        </p:nvSpPr>
        <p:spPr>
          <a:xfrm>
            <a:off x="416884" y="1989206"/>
            <a:ext cx="10562492" cy="78581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sv-SE" sz="6000" i="0" u="none" strike="noStrike" kern="1200" cap="none" spc="0" normalizeH="0" baseline="0" noProof="0">
                <a:ln>
                  <a:noFill/>
                </a:ln>
                <a:solidFill>
                  <a:srgbClr val="18185C"/>
                </a:solidFill>
                <a:effectLst/>
                <a:uLnTx/>
                <a:uFillTx/>
                <a:latin typeface="Santral" pitchFamily="2" charset="0"/>
              </a:rPr>
              <a:t> </a:t>
            </a:r>
            <a:r>
              <a:rPr kumimoji="0" lang="sv-SE" sz="4000" i="0" u="none" strike="noStrike" kern="1200" cap="none" spc="0" normalizeH="0" baseline="0" noProof="0">
                <a:ln>
                  <a:noFill/>
                </a:ln>
                <a:solidFill>
                  <a:schemeClr val="bg1"/>
                </a:solidFill>
                <a:effectLst/>
                <a:uLnTx/>
                <a:uFillTx/>
                <a:latin typeface="Santral" pitchFamily="2" charset="0"/>
              </a:rPr>
              <a:t>Det centrala avtalet är klart</a:t>
            </a:r>
          </a:p>
        </p:txBody>
      </p:sp>
      <p:graphicFrame>
        <p:nvGraphicFramePr>
          <p:cNvPr id="2" name="Platshållare för innehåll 3">
            <a:extLst>
              <a:ext uri="{FF2B5EF4-FFF2-40B4-BE49-F238E27FC236}">
                <a16:creationId xmlns:a16="http://schemas.microsoft.com/office/drawing/2014/main" id="{377CC945-AAB6-3B77-770F-126DC8249545}"/>
              </a:ext>
            </a:extLst>
          </p:cNvPr>
          <p:cNvGraphicFramePr>
            <a:graphicFrameLocks/>
          </p:cNvGraphicFramePr>
          <p:nvPr>
            <p:extLst>
              <p:ext uri="{D42A27DB-BD31-4B8C-83A1-F6EECF244321}">
                <p14:modId xmlns:p14="http://schemas.microsoft.com/office/powerpoint/2010/main" val="454398443"/>
              </p:ext>
            </p:extLst>
          </p:nvPr>
        </p:nvGraphicFramePr>
        <p:xfrm>
          <a:off x="2411618" y="3011046"/>
          <a:ext cx="6672515" cy="2840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upp 6">
            <a:extLst>
              <a:ext uri="{FF2B5EF4-FFF2-40B4-BE49-F238E27FC236}">
                <a16:creationId xmlns:a16="http://schemas.microsoft.com/office/drawing/2014/main" id="{57E59ABA-3A1B-4A45-AF3E-BE515B787A97}"/>
              </a:ext>
            </a:extLst>
          </p:cNvPr>
          <p:cNvGrpSpPr/>
          <p:nvPr/>
        </p:nvGrpSpPr>
        <p:grpSpPr>
          <a:xfrm>
            <a:off x="3418885" y="3344338"/>
            <a:ext cx="1032809" cy="435862"/>
            <a:chOff x="2361678" y="1738667"/>
            <a:chExt cx="1377079" cy="581149"/>
          </a:xfrm>
        </p:grpSpPr>
        <p:sp>
          <p:nvSpPr>
            <p:cNvPr id="8" name="textruta 7">
              <a:extLst>
                <a:ext uri="{FF2B5EF4-FFF2-40B4-BE49-F238E27FC236}">
                  <a16:creationId xmlns:a16="http://schemas.microsoft.com/office/drawing/2014/main" id="{CC8B3936-1690-1494-69D8-9CBC5134BC9B}"/>
                </a:ext>
              </a:extLst>
            </p:cNvPr>
            <p:cNvSpPr txBox="1"/>
            <p:nvPr/>
          </p:nvSpPr>
          <p:spPr>
            <a:xfrm>
              <a:off x="2361678" y="1738667"/>
              <a:ext cx="1333956" cy="400109"/>
            </a:xfrm>
            <a:prstGeom prst="rect">
              <a:avLst/>
            </a:prstGeom>
            <a:noFill/>
          </p:spPr>
          <p:txBody>
            <a:bodyPr wrap="none" rtlCol="0">
              <a:spAutoFit/>
            </a:bodyPr>
            <a:lstStyle/>
            <a:p>
              <a:r>
                <a:rPr lang="sv-SE" sz="1350" b="1">
                  <a:solidFill>
                    <a:srgbClr val="18185C"/>
                  </a:solidFill>
                  <a:latin typeface="Santral"/>
                </a:rPr>
                <a:t>Insamling</a:t>
              </a:r>
            </a:p>
          </p:txBody>
        </p:sp>
        <p:cxnSp>
          <p:nvCxnSpPr>
            <p:cNvPr id="9" name="Rak 36">
              <a:extLst>
                <a:ext uri="{FF2B5EF4-FFF2-40B4-BE49-F238E27FC236}">
                  <a16:creationId xmlns:a16="http://schemas.microsoft.com/office/drawing/2014/main" id="{D9133AFA-DA61-E7F7-8B19-B2937E7C10E0}"/>
                </a:ext>
              </a:extLst>
            </p:cNvPr>
            <p:cNvCxnSpPr/>
            <p:nvPr/>
          </p:nvCxnSpPr>
          <p:spPr>
            <a:xfrm>
              <a:off x="2506946" y="2319816"/>
              <a:ext cx="1231811" cy="0"/>
            </a:xfrm>
            <a:prstGeom prst="line">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 name="Rak pilkoppling 12">
            <a:extLst>
              <a:ext uri="{FF2B5EF4-FFF2-40B4-BE49-F238E27FC236}">
                <a16:creationId xmlns:a16="http://schemas.microsoft.com/office/drawing/2014/main" id="{B8909CDD-CAEF-AE1E-5C61-DA74907FB885}"/>
              </a:ext>
            </a:extLst>
          </p:cNvPr>
          <p:cNvCxnSpPr>
            <a:cxnSpLocks/>
          </p:cNvCxnSpPr>
          <p:nvPr/>
        </p:nvCxnSpPr>
        <p:spPr>
          <a:xfrm flipV="1">
            <a:off x="6889409" y="4568029"/>
            <a:ext cx="252220" cy="332037"/>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14" name="textruta 13">
            <a:extLst>
              <a:ext uri="{FF2B5EF4-FFF2-40B4-BE49-F238E27FC236}">
                <a16:creationId xmlns:a16="http://schemas.microsoft.com/office/drawing/2014/main" id="{00D85AC7-840A-CDFA-7123-4214628FEDB0}"/>
              </a:ext>
            </a:extLst>
          </p:cNvPr>
          <p:cNvSpPr txBox="1"/>
          <p:nvPr/>
        </p:nvSpPr>
        <p:spPr>
          <a:xfrm>
            <a:off x="5870727" y="4960362"/>
            <a:ext cx="2378193" cy="276999"/>
          </a:xfrm>
          <a:prstGeom prst="rect">
            <a:avLst/>
          </a:prstGeom>
          <a:noFill/>
        </p:spPr>
        <p:txBody>
          <a:bodyPr wrap="square" rtlCol="0">
            <a:spAutoFit/>
          </a:bodyPr>
          <a:lstStyle/>
          <a:p>
            <a:r>
              <a:rPr lang="sv-SE" sz="1200" b="1">
                <a:solidFill>
                  <a:srgbClr val="18185C"/>
                </a:solidFill>
                <a:latin typeface="Santral"/>
              </a:rPr>
              <a:t>Nytt avtal inom staten</a:t>
            </a:r>
          </a:p>
        </p:txBody>
      </p:sp>
      <p:grpSp>
        <p:nvGrpSpPr>
          <p:cNvPr id="18" name="Grupp 17">
            <a:extLst>
              <a:ext uri="{FF2B5EF4-FFF2-40B4-BE49-F238E27FC236}">
                <a16:creationId xmlns:a16="http://schemas.microsoft.com/office/drawing/2014/main" id="{B475ECEB-934A-BB24-5C9B-60D223D47755}"/>
              </a:ext>
            </a:extLst>
          </p:cNvPr>
          <p:cNvGrpSpPr/>
          <p:nvPr/>
        </p:nvGrpSpPr>
        <p:grpSpPr>
          <a:xfrm>
            <a:off x="4385828" y="3344338"/>
            <a:ext cx="1484899" cy="435862"/>
            <a:chOff x="2361678" y="1738667"/>
            <a:chExt cx="1377079" cy="581149"/>
          </a:xfrm>
        </p:grpSpPr>
        <p:sp>
          <p:nvSpPr>
            <p:cNvPr id="19" name="textruta 18">
              <a:extLst>
                <a:ext uri="{FF2B5EF4-FFF2-40B4-BE49-F238E27FC236}">
                  <a16:creationId xmlns:a16="http://schemas.microsoft.com/office/drawing/2014/main" id="{3964F9F9-0747-0ACD-A638-6E6062889A85}"/>
                </a:ext>
              </a:extLst>
            </p:cNvPr>
            <p:cNvSpPr txBox="1"/>
            <p:nvPr/>
          </p:nvSpPr>
          <p:spPr>
            <a:xfrm>
              <a:off x="2361678" y="1738667"/>
              <a:ext cx="1295192" cy="400109"/>
            </a:xfrm>
            <a:prstGeom prst="rect">
              <a:avLst/>
            </a:prstGeom>
            <a:noFill/>
          </p:spPr>
          <p:txBody>
            <a:bodyPr wrap="none" rtlCol="0">
              <a:spAutoFit/>
            </a:bodyPr>
            <a:lstStyle/>
            <a:p>
              <a:r>
                <a:rPr lang="sv-SE" sz="1350" b="1">
                  <a:solidFill>
                    <a:srgbClr val="18185C"/>
                  </a:solidFill>
                  <a:latin typeface="Santral"/>
                </a:rPr>
                <a:t>  Förberedelse</a:t>
              </a:r>
            </a:p>
          </p:txBody>
        </p:sp>
        <p:cxnSp>
          <p:nvCxnSpPr>
            <p:cNvPr id="20" name="Rak 36">
              <a:extLst>
                <a:ext uri="{FF2B5EF4-FFF2-40B4-BE49-F238E27FC236}">
                  <a16:creationId xmlns:a16="http://schemas.microsoft.com/office/drawing/2014/main" id="{80A5C292-A284-F749-B9AC-4C270A3EEB08}"/>
                </a:ext>
              </a:extLst>
            </p:cNvPr>
            <p:cNvCxnSpPr/>
            <p:nvPr/>
          </p:nvCxnSpPr>
          <p:spPr>
            <a:xfrm>
              <a:off x="2506946" y="2319816"/>
              <a:ext cx="1231811" cy="0"/>
            </a:xfrm>
            <a:prstGeom prst="line">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upp 20">
            <a:extLst>
              <a:ext uri="{FF2B5EF4-FFF2-40B4-BE49-F238E27FC236}">
                <a16:creationId xmlns:a16="http://schemas.microsoft.com/office/drawing/2014/main" id="{9DF9430A-1464-00F5-93F9-8AE19C02EFEA}"/>
              </a:ext>
            </a:extLst>
          </p:cNvPr>
          <p:cNvGrpSpPr/>
          <p:nvPr/>
        </p:nvGrpSpPr>
        <p:grpSpPr>
          <a:xfrm>
            <a:off x="5838385" y="3344338"/>
            <a:ext cx="1396601" cy="435862"/>
            <a:chOff x="2361678" y="1738667"/>
            <a:chExt cx="1377079" cy="581149"/>
          </a:xfrm>
        </p:grpSpPr>
        <p:sp>
          <p:nvSpPr>
            <p:cNvPr id="22" name="textruta 21">
              <a:extLst>
                <a:ext uri="{FF2B5EF4-FFF2-40B4-BE49-F238E27FC236}">
                  <a16:creationId xmlns:a16="http://schemas.microsoft.com/office/drawing/2014/main" id="{9E642E9E-2D48-D8CE-8727-066F6C87AC00}"/>
                </a:ext>
              </a:extLst>
            </p:cNvPr>
            <p:cNvSpPr txBox="1"/>
            <p:nvPr/>
          </p:nvSpPr>
          <p:spPr>
            <a:xfrm>
              <a:off x="2361678" y="1738667"/>
              <a:ext cx="1281168" cy="400109"/>
            </a:xfrm>
            <a:prstGeom prst="rect">
              <a:avLst/>
            </a:prstGeom>
            <a:noFill/>
          </p:spPr>
          <p:txBody>
            <a:bodyPr wrap="none" rtlCol="0">
              <a:spAutoFit/>
            </a:bodyPr>
            <a:lstStyle/>
            <a:p>
              <a:r>
                <a:rPr lang="sv-SE" sz="1350" b="1">
                  <a:solidFill>
                    <a:srgbClr val="18185C"/>
                  </a:solidFill>
                  <a:latin typeface="Santral"/>
                </a:rPr>
                <a:t>  Förhandling</a:t>
              </a:r>
            </a:p>
          </p:txBody>
        </p:sp>
        <p:cxnSp>
          <p:nvCxnSpPr>
            <p:cNvPr id="23" name="Rak 36">
              <a:extLst>
                <a:ext uri="{FF2B5EF4-FFF2-40B4-BE49-F238E27FC236}">
                  <a16:creationId xmlns:a16="http://schemas.microsoft.com/office/drawing/2014/main" id="{B35BC780-491E-38E1-2862-9CB5992E9F0E}"/>
                </a:ext>
              </a:extLst>
            </p:cNvPr>
            <p:cNvCxnSpPr/>
            <p:nvPr/>
          </p:nvCxnSpPr>
          <p:spPr>
            <a:xfrm>
              <a:off x="2506946" y="2319816"/>
              <a:ext cx="1231811" cy="0"/>
            </a:xfrm>
            <a:prstGeom prst="line">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Grupp 23">
            <a:extLst>
              <a:ext uri="{FF2B5EF4-FFF2-40B4-BE49-F238E27FC236}">
                <a16:creationId xmlns:a16="http://schemas.microsoft.com/office/drawing/2014/main" id="{FF4CA63B-EB7C-6B30-E08C-895C44A7E03B}"/>
              </a:ext>
            </a:extLst>
          </p:cNvPr>
          <p:cNvGrpSpPr/>
          <p:nvPr/>
        </p:nvGrpSpPr>
        <p:grpSpPr>
          <a:xfrm>
            <a:off x="7234986" y="3344338"/>
            <a:ext cx="2090497" cy="435862"/>
            <a:chOff x="2361678" y="1738667"/>
            <a:chExt cx="1377079" cy="581149"/>
          </a:xfrm>
        </p:grpSpPr>
        <p:sp>
          <p:nvSpPr>
            <p:cNvPr id="25" name="textruta 24">
              <a:extLst>
                <a:ext uri="{FF2B5EF4-FFF2-40B4-BE49-F238E27FC236}">
                  <a16:creationId xmlns:a16="http://schemas.microsoft.com/office/drawing/2014/main" id="{0FFD8FFE-E6EA-A1B8-0933-A2A05AB1B074}"/>
                </a:ext>
              </a:extLst>
            </p:cNvPr>
            <p:cNvSpPr txBox="1"/>
            <p:nvPr/>
          </p:nvSpPr>
          <p:spPr>
            <a:xfrm>
              <a:off x="2361678" y="1738667"/>
              <a:ext cx="1134134" cy="400109"/>
            </a:xfrm>
            <a:prstGeom prst="rect">
              <a:avLst/>
            </a:prstGeom>
            <a:noFill/>
          </p:spPr>
          <p:txBody>
            <a:bodyPr wrap="none" rtlCol="0">
              <a:spAutoFit/>
            </a:bodyPr>
            <a:lstStyle/>
            <a:p>
              <a:r>
                <a:rPr lang="sv-SE" sz="1350" b="1">
                  <a:solidFill>
                    <a:srgbClr val="18185C"/>
                  </a:solidFill>
                  <a:latin typeface="Santral"/>
                </a:rPr>
                <a:t>   Implementering</a:t>
              </a:r>
            </a:p>
          </p:txBody>
        </p:sp>
        <p:cxnSp>
          <p:nvCxnSpPr>
            <p:cNvPr id="26" name="Rak 36">
              <a:extLst>
                <a:ext uri="{FF2B5EF4-FFF2-40B4-BE49-F238E27FC236}">
                  <a16:creationId xmlns:a16="http://schemas.microsoft.com/office/drawing/2014/main" id="{7E74F3DB-96E6-F6D1-620F-B2DB0B681C72}"/>
                </a:ext>
              </a:extLst>
            </p:cNvPr>
            <p:cNvCxnSpPr/>
            <p:nvPr/>
          </p:nvCxnSpPr>
          <p:spPr>
            <a:xfrm>
              <a:off x="2506946" y="2319816"/>
              <a:ext cx="1231811" cy="0"/>
            </a:xfrm>
            <a:prstGeom prst="line">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65692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3C1F-3252-0123-6F33-2DF653F0155E}"/>
              </a:ext>
            </a:extLst>
          </p:cNvPr>
          <p:cNvSpPr>
            <a:spLocks noGrp="1"/>
          </p:cNvSpPr>
          <p:nvPr>
            <p:ph type="title"/>
          </p:nvPr>
        </p:nvSpPr>
        <p:spPr>
          <a:xfrm>
            <a:off x="1408569" y="524321"/>
            <a:ext cx="6423019" cy="739821"/>
          </a:xfrm>
        </p:spPr>
        <p:txBody>
          <a:bodyPr/>
          <a:lstStyle/>
          <a:p>
            <a:r>
              <a:rPr lang="en-US" sz="2800">
                <a:latin typeface="Santral"/>
                <a:cs typeface="Arial"/>
              </a:rPr>
              <a:t>Den </a:t>
            </a:r>
            <a:r>
              <a:rPr lang="en-US" sz="2800" err="1">
                <a:latin typeface="Santral"/>
                <a:cs typeface="Arial"/>
              </a:rPr>
              <a:t>svenska</a:t>
            </a:r>
            <a:r>
              <a:rPr lang="en-US" sz="2800">
                <a:latin typeface="Santral"/>
                <a:cs typeface="Arial"/>
              </a:rPr>
              <a:t> </a:t>
            </a:r>
            <a:r>
              <a:rPr lang="en-US" sz="2800" err="1">
                <a:latin typeface="Santral"/>
                <a:cs typeface="Arial"/>
              </a:rPr>
              <a:t>modellen</a:t>
            </a:r>
            <a:endParaRPr lang="en-US" sz="2800">
              <a:latin typeface="Santral"/>
            </a:endParaRPr>
          </a:p>
        </p:txBody>
      </p:sp>
      <p:pic>
        <p:nvPicPr>
          <p:cNvPr id="5" name="Picture 4">
            <a:extLst>
              <a:ext uri="{FF2B5EF4-FFF2-40B4-BE49-F238E27FC236}">
                <a16:creationId xmlns:a16="http://schemas.microsoft.com/office/drawing/2014/main" id="{DED042CB-9309-22E2-8EFD-035380C5C79D}"/>
              </a:ext>
            </a:extLst>
          </p:cNvPr>
          <p:cNvPicPr>
            <a:picLocks noChangeAspect="1"/>
          </p:cNvPicPr>
          <p:nvPr/>
        </p:nvPicPr>
        <p:blipFill>
          <a:blip r:embed="rId3"/>
          <a:stretch>
            <a:fillRect/>
          </a:stretch>
        </p:blipFill>
        <p:spPr>
          <a:xfrm>
            <a:off x="2390273" y="1695170"/>
            <a:ext cx="9002343" cy="4229663"/>
          </a:xfrm>
          <a:prstGeom prst="rect">
            <a:avLst/>
          </a:prstGeom>
        </p:spPr>
      </p:pic>
      <p:sp>
        <p:nvSpPr>
          <p:cNvPr id="3" name="Pil: höger 2">
            <a:extLst>
              <a:ext uri="{FF2B5EF4-FFF2-40B4-BE49-F238E27FC236}">
                <a16:creationId xmlns:a16="http://schemas.microsoft.com/office/drawing/2014/main" id="{81260117-B610-FC81-4127-3FE2E44AE7B2}"/>
              </a:ext>
            </a:extLst>
          </p:cNvPr>
          <p:cNvSpPr/>
          <p:nvPr/>
        </p:nvSpPr>
        <p:spPr>
          <a:xfrm>
            <a:off x="1345664" y="4224759"/>
            <a:ext cx="1008455" cy="64891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Santral"/>
            </a:endParaRPr>
          </a:p>
        </p:txBody>
      </p:sp>
      <p:sp>
        <p:nvSpPr>
          <p:cNvPr id="4" name="textruta 3">
            <a:extLst>
              <a:ext uri="{FF2B5EF4-FFF2-40B4-BE49-F238E27FC236}">
                <a16:creationId xmlns:a16="http://schemas.microsoft.com/office/drawing/2014/main" id="{5825F5D2-C065-A500-1DF4-039B6BD78F40}"/>
              </a:ext>
            </a:extLst>
          </p:cNvPr>
          <p:cNvSpPr txBox="1"/>
          <p:nvPr/>
        </p:nvSpPr>
        <p:spPr>
          <a:xfrm>
            <a:off x="1417970" y="4349878"/>
            <a:ext cx="863841" cy="307777"/>
          </a:xfrm>
          <a:prstGeom prst="rect">
            <a:avLst/>
          </a:prstGeom>
          <a:noFill/>
        </p:spPr>
        <p:txBody>
          <a:bodyPr wrap="square" rtlCol="0">
            <a:spAutoFit/>
          </a:bodyPr>
          <a:lstStyle/>
          <a:p>
            <a:r>
              <a:rPr lang="sv-SE" sz="1400">
                <a:solidFill>
                  <a:schemeClr val="bg1"/>
                </a:solidFill>
                <a:latin typeface="Santral"/>
              </a:rPr>
              <a:t>Nivå 1</a:t>
            </a:r>
          </a:p>
        </p:txBody>
      </p:sp>
    </p:spTree>
    <p:extLst>
      <p:ext uri="{BB962C8B-B14F-4D97-AF65-F5344CB8AC3E}">
        <p14:creationId xmlns:p14="http://schemas.microsoft.com/office/powerpoint/2010/main" val="672463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2D7DBB-76D5-5821-A4D8-6DF02B561EAB}"/>
              </a:ext>
            </a:extLst>
          </p:cNvPr>
          <p:cNvSpPr txBox="1">
            <a:spLocks/>
          </p:cNvSpPr>
          <p:nvPr/>
        </p:nvSpPr>
        <p:spPr>
          <a:xfrm>
            <a:off x="814754" y="2798371"/>
            <a:ext cx="10562492" cy="785813"/>
          </a:xfrm>
          <a:prstGeom prst="rect">
            <a:avLst/>
          </a:prstGeom>
        </p:spPr>
        <p:txBody>
          <a:bodyPr vert="horz" lIns="91440" tIns="45720" rIns="91440" bIns="45720" rtlCol="0" anchor="ctr">
            <a:noAutofit/>
          </a:bodyPr>
          <a:lstStyle>
            <a:lvl1pPr algn="l" defTabSz="514350" rtl="0" eaLnBrk="1" latinLnBrk="0" hangingPunct="1">
              <a:lnSpc>
                <a:spcPct val="90000"/>
              </a:lnSpc>
              <a:spcBef>
                <a:spcPct val="0"/>
              </a:spcBef>
              <a:buNone/>
              <a:defRPr sz="2475" b="1" kern="1200">
                <a:solidFill>
                  <a:schemeClr val="accent1"/>
                </a:solidFill>
                <a:latin typeface="+mj-lt"/>
                <a:ea typeface="+mj-ea"/>
                <a:cs typeface="+mj-cs"/>
              </a:defRPr>
            </a:lvl1pPr>
          </a:lstStyle>
          <a:p>
            <a:pPr marL="0" marR="0" lvl="0" indent="0" algn="ctr" defTabSz="514350" rtl="0" eaLnBrk="1" fontAlgn="auto" latinLnBrk="0" hangingPunct="1">
              <a:lnSpc>
                <a:spcPct val="90000"/>
              </a:lnSpc>
              <a:spcBef>
                <a:spcPct val="0"/>
              </a:spcBef>
              <a:spcAft>
                <a:spcPts val="0"/>
              </a:spcAft>
              <a:buClrTx/>
              <a:buSzTx/>
              <a:buFontTx/>
              <a:buNone/>
              <a:tabLst/>
              <a:defRPr/>
            </a:pPr>
            <a:r>
              <a:rPr kumimoji="0" lang="sv-SE" sz="6000" i="0" u="none" strike="noStrike" kern="1200" cap="none" spc="0" normalizeH="0" baseline="0" noProof="0">
                <a:ln>
                  <a:noFill/>
                </a:ln>
                <a:solidFill>
                  <a:srgbClr val="18185C"/>
                </a:solidFill>
                <a:effectLst/>
                <a:uLnTx/>
                <a:uFillTx/>
                <a:latin typeface="Santral" pitchFamily="2" charset="0"/>
              </a:rPr>
              <a:t> </a:t>
            </a:r>
            <a:r>
              <a:rPr kumimoji="0" lang="sv-SE" sz="4000" i="0" u="none" strike="noStrike" kern="1200" cap="none" spc="0" normalizeH="0" baseline="0" noProof="0">
                <a:ln>
                  <a:noFill/>
                </a:ln>
                <a:solidFill>
                  <a:schemeClr val="bg1"/>
                </a:solidFill>
                <a:effectLst/>
                <a:uLnTx/>
                <a:uFillTx/>
                <a:latin typeface="Santral" pitchFamily="2" charset="0"/>
              </a:rPr>
              <a:t>Vad blev resultatet?</a:t>
            </a:r>
          </a:p>
        </p:txBody>
      </p:sp>
    </p:spTree>
    <p:extLst>
      <p:ext uri="{BB962C8B-B14F-4D97-AF65-F5344CB8AC3E}">
        <p14:creationId xmlns:p14="http://schemas.microsoft.com/office/powerpoint/2010/main" val="2645699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a:xfrm>
            <a:off x="1142680" y="1027305"/>
            <a:ext cx="4953320" cy="495629"/>
          </a:xfrm>
        </p:spPr>
        <p:txBody>
          <a:bodyPr anchor="b">
            <a:normAutofit/>
          </a:bodyPr>
          <a:lstStyle/>
          <a:p>
            <a:r>
              <a:rPr lang="sv-SE" sz="2800">
                <a:latin typeface="Santral"/>
              </a:rPr>
              <a:t>Vi har vunnit</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
          </p:nvPr>
        </p:nvSpPr>
        <p:spPr>
          <a:xfrm>
            <a:off x="1067792" y="1800110"/>
            <a:ext cx="6218223" cy="4658563"/>
          </a:xfrm>
        </p:spPr>
        <p:txBody>
          <a:bodyPr>
            <a:normAutofit/>
          </a:bodyPr>
          <a:lstStyle/>
          <a:p>
            <a:pPr marL="285750" indent="-285750">
              <a:lnSpc>
                <a:spcPct val="90000"/>
              </a:lnSpc>
              <a:buFont typeface="Wingdings" panose="05000000000000000000" pitchFamily="2" charset="2"/>
              <a:buChar char="ü"/>
            </a:pPr>
            <a:r>
              <a:rPr lang="sv-SE">
                <a:latin typeface="Santral"/>
              </a:rPr>
              <a:t>Löneökningar på som minst 7,4% de kommande två åren</a:t>
            </a:r>
          </a:p>
          <a:p>
            <a:pPr marL="285750" indent="-285750">
              <a:lnSpc>
                <a:spcPct val="90000"/>
              </a:lnSpc>
              <a:buFont typeface="Wingdings" panose="05000000000000000000" pitchFamily="2" charset="2"/>
              <a:buChar char="ü"/>
            </a:pPr>
            <a:r>
              <a:rPr lang="sv-SE">
                <a:latin typeface="Santral"/>
              </a:rPr>
              <a:t>Siffror i avtalet</a:t>
            </a:r>
          </a:p>
          <a:p>
            <a:pPr marL="285750" indent="-285750">
              <a:lnSpc>
                <a:spcPct val="90000"/>
              </a:lnSpc>
              <a:buFont typeface="Wingdings" panose="05000000000000000000" pitchFamily="2" charset="2"/>
              <a:buChar char="ü"/>
            </a:pPr>
            <a:r>
              <a:rPr lang="sv-SE">
                <a:latin typeface="Santral"/>
              </a:rPr>
              <a:t>Låglönesatsning</a:t>
            </a:r>
          </a:p>
          <a:p>
            <a:pPr marL="285750" indent="-285750">
              <a:lnSpc>
                <a:spcPct val="90000"/>
              </a:lnSpc>
              <a:buFont typeface="Wingdings" panose="05000000000000000000" pitchFamily="2" charset="2"/>
              <a:buChar char="ü"/>
            </a:pPr>
            <a:r>
              <a:rPr lang="sv-SE">
                <a:latin typeface="Santral"/>
              </a:rPr>
              <a:t>Höjd semesterlönegaranti</a:t>
            </a:r>
          </a:p>
          <a:p>
            <a:pPr marL="285750" indent="-285750">
              <a:lnSpc>
                <a:spcPct val="90000"/>
              </a:lnSpc>
              <a:buFont typeface="Wingdings" panose="05000000000000000000" pitchFamily="2" charset="2"/>
              <a:buChar char="ü"/>
            </a:pPr>
            <a:r>
              <a:rPr lang="sv-SE">
                <a:latin typeface="Santral"/>
              </a:rPr>
              <a:t>Höjt semestertillägg</a:t>
            </a:r>
          </a:p>
          <a:p>
            <a:pPr marL="285750" indent="-285750">
              <a:lnSpc>
                <a:spcPct val="90000"/>
              </a:lnSpc>
              <a:buFont typeface="Wingdings" panose="05000000000000000000" pitchFamily="2" charset="2"/>
              <a:buChar char="ü"/>
            </a:pPr>
            <a:r>
              <a:rPr lang="sv-SE">
                <a:latin typeface="Santral"/>
              </a:rPr>
              <a:t>Erfarenhet ska löna sig när löner ses över</a:t>
            </a:r>
          </a:p>
          <a:p>
            <a:pPr marL="285750" indent="-285750">
              <a:lnSpc>
                <a:spcPct val="90000"/>
              </a:lnSpc>
              <a:buFont typeface="Wingdings" panose="05000000000000000000" pitchFamily="2" charset="2"/>
              <a:buChar char="ü"/>
            </a:pPr>
            <a:r>
              <a:rPr lang="sv-SE">
                <a:latin typeface="Santral"/>
              </a:rPr>
              <a:t>Skyddsombudsuppdrag ska värderas i lönesättningen </a:t>
            </a:r>
          </a:p>
          <a:p>
            <a:pPr marL="285750" indent="-285750">
              <a:lnSpc>
                <a:spcPct val="90000"/>
              </a:lnSpc>
              <a:buFont typeface="Wingdings" panose="05000000000000000000" pitchFamily="2" charset="2"/>
              <a:buChar char="ü"/>
            </a:pPr>
            <a:r>
              <a:rPr lang="sv-SE">
                <a:latin typeface="Santral"/>
              </a:rPr>
              <a:t>Graviditetspenningstillägg </a:t>
            </a:r>
          </a:p>
          <a:p>
            <a:pPr marL="285750" indent="-285750">
              <a:lnSpc>
                <a:spcPct val="90000"/>
              </a:lnSpc>
              <a:buFont typeface="Wingdings" panose="05000000000000000000" pitchFamily="2" charset="2"/>
              <a:buChar char="ü"/>
            </a:pPr>
            <a:r>
              <a:rPr lang="sv-SE">
                <a:latin typeface="Santral"/>
              </a:rPr>
              <a:t>Icke-gravida får följa med till mödravården vid 2 tillfällen</a:t>
            </a:r>
          </a:p>
          <a:p>
            <a:pPr marL="285750" indent="-285750">
              <a:lnSpc>
                <a:spcPct val="90000"/>
              </a:lnSpc>
              <a:buFont typeface="Wingdings" panose="05000000000000000000" pitchFamily="2" charset="2"/>
              <a:buChar char="ü"/>
            </a:pPr>
            <a:r>
              <a:rPr lang="sv-SE">
                <a:latin typeface="Santral"/>
              </a:rPr>
              <a:t>Ny arbetsmiljöutbildning för chefer och skyddsombud</a:t>
            </a:r>
          </a:p>
          <a:p>
            <a:pPr marL="285750" indent="-285750">
              <a:lnSpc>
                <a:spcPct val="90000"/>
              </a:lnSpc>
              <a:buFont typeface="Wingdings" panose="05000000000000000000" pitchFamily="2" charset="2"/>
              <a:buChar char="ü"/>
            </a:pPr>
            <a:r>
              <a:rPr lang="sv-SE">
                <a:latin typeface="Santral"/>
              </a:rPr>
              <a:t>Fortsatta förhandlingar om distansarbete</a:t>
            </a:r>
          </a:p>
          <a:p>
            <a:pPr>
              <a:lnSpc>
                <a:spcPct val="90000"/>
              </a:lnSpc>
            </a:pPr>
            <a:endParaRPr lang="sv-SE" sz="1400">
              <a:latin typeface="Santral"/>
            </a:endParaRPr>
          </a:p>
        </p:txBody>
      </p:sp>
      <p:pic>
        <p:nvPicPr>
          <p:cNvPr id="8" name="Bildobjekt 7" descr="Checklista och penna för teckning">
            <a:extLst>
              <a:ext uri="{FF2B5EF4-FFF2-40B4-BE49-F238E27FC236}">
                <a16:creationId xmlns:a16="http://schemas.microsoft.com/office/drawing/2014/main" id="{358AECA5-D460-B28B-C2FB-CD64BFAB6116}"/>
              </a:ext>
            </a:extLst>
          </p:cNvPr>
          <p:cNvPicPr>
            <a:picLocks noChangeAspect="1"/>
          </p:cNvPicPr>
          <p:nvPr/>
        </p:nvPicPr>
        <p:blipFill rotWithShape="1">
          <a:blip r:embed="rId3"/>
          <a:srcRect l="26307" r="20041"/>
          <a:stretch/>
        </p:blipFill>
        <p:spPr>
          <a:xfrm>
            <a:off x="7286016" y="10"/>
            <a:ext cx="4905983" cy="6857990"/>
          </a:xfrm>
          <a:prstGeom prst="rect">
            <a:avLst/>
          </a:prstGeom>
          <a:noFill/>
        </p:spPr>
      </p:pic>
    </p:spTree>
    <p:extLst>
      <p:ext uri="{BB962C8B-B14F-4D97-AF65-F5344CB8AC3E}">
        <p14:creationId xmlns:p14="http://schemas.microsoft.com/office/powerpoint/2010/main" val="192244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DDF3347E-572E-9611-8402-E5C002A052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2133" y="1590169"/>
            <a:ext cx="3445738" cy="3073627"/>
          </a:xfrm>
          <a:prstGeom prst="rect">
            <a:avLst/>
          </a:prstGeom>
          <a:noFill/>
        </p:spPr>
      </p:pic>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a:xfrm>
            <a:off x="924129" y="1027305"/>
            <a:ext cx="5268441" cy="495629"/>
          </a:xfrm>
        </p:spPr>
        <p:txBody>
          <a:bodyPr anchor="b">
            <a:normAutofit/>
          </a:bodyPr>
          <a:lstStyle/>
          <a:p>
            <a:r>
              <a:rPr lang="sv-SE" sz="2800">
                <a:latin typeface="Santral"/>
              </a:rPr>
              <a:t>Vi har stoppat</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
          </p:nvPr>
        </p:nvSpPr>
        <p:spPr>
          <a:xfrm>
            <a:off x="924128" y="2100031"/>
            <a:ext cx="6041447" cy="4014332"/>
          </a:xfrm>
        </p:spPr>
        <p:txBody>
          <a:bodyPr>
            <a:normAutofit/>
          </a:bodyPr>
          <a:lstStyle/>
          <a:p>
            <a:pPr marL="285750" indent="-285750">
              <a:buFont typeface="Arial" panose="020B0604020202020204" pitchFamily="34" charset="0"/>
              <a:buChar char="•"/>
            </a:pPr>
            <a:r>
              <a:rPr lang="sv-SE">
                <a:latin typeface="Santral"/>
              </a:rPr>
              <a:t>Sifferlöst avtal utan löneökningsgarantier</a:t>
            </a:r>
          </a:p>
          <a:p>
            <a:pPr marL="285750" indent="-285750">
              <a:buFont typeface="Arial" panose="020B0604020202020204" pitchFamily="34" charset="0"/>
              <a:buChar char="•"/>
            </a:pPr>
            <a:r>
              <a:rPr lang="sv-SE">
                <a:latin typeface="Santral"/>
              </a:rPr>
              <a:t>Förlängd period att förlägga huvudsemester</a:t>
            </a:r>
          </a:p>
          <a:p>
            <a:pPr marL="285750" indent="-285750">
              <a:buFont typeface="Arial" panose="020B0604020202020204" pitchFamily="34" charset="0"/>
              <a:buChar char="•"/>
            </a:pPr>
            <a:r>
              <a:rPr lang="sv-SE">
                <a:latin typeface="Santral"/>
              </a:rPr>
              <a:t>Borttagande av ersättning för läkarvård och läkemedel</a:t>
            </a:r>
          </a:p>
          <a:p>
            <a:pPr marL="285750" indent="-285750">
              <a:buFont typeface="Arial" panose="020B0604020202020204" pitchFamily="34" charset="0"/>
              <a:buChar char="•"/>
            </a:pPr>
            <a:r>
              <a:rPr lang="sv-SE">
                <a:latin typeface="Santral"/>
              </a:rPr>
              <a:t>Lönesänkning vid omplacering utan egen önskan</a:t>
            </a:r>
          </a:p>
          <a:p>
            <a:pPr marL="285750" indent="-285750">
              <a:buFont typeface="Arial" panose="020B0604020202020204" pitchFamily="34" charset="0"/>
              <a:buChar char="•"/>
            </a:pPr>
            <a:r>
              <a:rPr lang="sv-SE">
                <a:latin typeface="Santral"/>
              </a:rPr>
              <a:t>Begränsad strejkrätt genom tillsvidareavtal</a:t>
            </a:r>
          </a:p>
          <a:p>
            <a:pPr marL="285750" indent="-285750">
              <a:buFont typeface="Arial" panose="020B0604020202020204" pitchFamily="34" charset="0"/>
              <a:buChar char="•"/>
            </a:pPr>
            <a:endParaRPr lang="sv-SE">
              <a:latin typeface="Santral"/>
            </a:endParaRPr>
          </a:p>
          <a:p>
            <a:endParaRPr lang="sv-SE">
              <a:latin typeface="Santral"/>
            </a:endParaRPr>
          </a:p>
        </p:txBody>
      </p:sp>
    </p:spTree>
    <p:extLst>
      <p:ext uri="{BB962C8B-B14F-4D97-AF65-F5344CB8AC3E}">
        <p14:creationId xmlns:p14="http://schemas.microsoft.com/office/powerpoint/2010/main" val="4054953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p:txBody>
          <a:bodyPr/>
          <a:lstStyle/>
          <a:p>
            <a:r>
              <a:rPr lang="sv-SE" sz="2800">
                <a:latin typeface="Santral"/>
              </a:rPr>
              <a:t>Vad har det kostat?</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0"/>
          </p:nvPr>
        </p:nvSpPr>
        <p:spPr>
          <a:xfrm>
            <a:off x="924129" y="2159641"/>
            <a:ext cx="5437760" cy="4014332"/>
          </a:xfrm>
        </p:spPr>
        <p:txBody>
          <a:bodyPr/>
          <a:lstStyle/>
          <a:p>
            <a:pPr marL="285750" indent="-285750">
              <a:buFont typeface="Arial" panose="020B0604020202020204" pitchFamily="34" charset="0"/>
              <a:buChar char="•"/>
            </a:pPr>
            <a:r>
              <a:rPr lang="sv-SE">
                <a:latin typeface="Santral"/>
              </a:rPr>
              <a:t>Anmäla föräldraledighet inför sommarsemester</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Fem lediga dagar vid tentamen och examination</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Minskat antal flyttdagar (från 3 till 1)</a:t>
            </a:r>
          </a:p>
          <a:p>
            <a:endParaRPr lang="sv-SE">
              <a:latin typeface="Santral"/>
            </a:endParaRPr>
          </a:p>
        </p:txBody>
      </p:sp>
      <p:sp>
        <p:nvSpPr>
          <p:cNvPr id="6" name="Platshållare för innehåll 5">
            <a:extLst>
              <a:ext uri="{FF2B5EF4-FFF2-40B4-BE49-F238E27FC236}">
                <a16:creationId xmlns:a16="http://schemas.microsoft.com/office/drawing/2014/main" id="{36ABB9AD-5B2F-7A13-804E-51D39134D292}"/>
              </a:ext>
            </a:extLst>
          </p:cNvPr>
          <p:cNvSpPr>
            <a:spLocks noGrp="1"/>
          </p:cNvSpPr>
          <p:nvPr>
            <p:ph idx="1"/>
          </p:nvPr>
        </p:nvSpPr>
        <p:spPr>
          <a:xfrm>
            <a:off x="7616859" y="2236961"/>
            <a:ext cx="4336328" cy="2384078"/>
          </a:xfrm>
        </p:spPr>
        <p:txBody>
          <a:bodyPr/>
          <a:lstStyle/>
          <a:p>
            <a:pPr marL="0" indent="0" algn="ctr">
              <a:buNone/>
            </a:pPr>
            <a:r>
              <a:rPr lang="sv-SE" sz="2000" b="1">
                <a:latin typeface="Santral"/>
              </a:rPr>
              <a:t>Förhandlingar </a:t>
            </a:r>
          </a:p>
          <a:p>
            <a:pPr marL="0" indent="0" algn="ctr">
              <a:buNone/>
            </a:pPr>
            <a:r>
              <a:rPr lang="sv-SE" sz="2000" b="1">
                <a:latin typeface="Santral"/>
              </a:rPr>
              <a:t>= </a:t>
            </a:r>
          </a:p>
          <a:p>
            <a:pPr marL="0" indent="0" algn="ctr">
              <a:buNone/>
            </a:pPr>
            <a:r>
              <a:rPr lang="sv-SE" sz="2000" b="1">
                <a:latin typeface="Santral"/>
              </a:rPr>
              <a:t>Givande och tagande</a:t>
            </a:r>
          </a:p>
        </p:txBody>
      </p:sp>
    </p:spTree>
    <p:extLst>
      <p:ext uri="{BB962C8B-B14F-4D97-AF65-F5344CB8AC3E}">
        <p14:creationId xmlns:p14="http://schemas.microsoft.com/office/powerpoint/2010/main" val="73095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D3EADE1-4080-407E-AE95-D991F817C6B7}"/>
              </a:ext>
            </a:extLst>
          </p:cNvPr>
          <p:cNvSpPr>
            <a:spLocks noGrp="1"/>
          </p:cNvSpPr>
          <p:nvPr>
            <p:ph type="title"/>
          </p:nvPr>
        </p:nvSpPr>
        <p:spPr/>
        <p:txBody>
          <a:bodyPr/>
          <a:lstStyle/>
          <a:p>
            <a:r>
              <a:rPr lang="sv-SE" sz="2800">
                <a:latin typeface="Santral"/>
              </a:rPr>
              <a:t>Yrkanden vi inte fick igenom</a:t>
            </a:r>
          </a:p>
        </p:txBody>
      </p:sp>
      <p:sp>
        <p:nvSpPr>
          <p:cNvPr id="4" name="Platshållare för innehåll 3">
            <a:extLst>
              <a:ext uri="{FF2B5EF4-FFF2-40B4-BE49-F238E27FC236}">
                <a16:creationId xmlns:a16="http://schemas.microsoft.com/office/drawing/2014/main" id="{F19A9B81-F129-4E20-BBA2-0DAB22BFE16F}"/>
              </a:ext>
            </a:extLst>
          </p:cNvPr>
          <p:cNvSpPr>
            <a:spLocks noGrp="1"/>
          </p:cNvSpPr>
          <p:nvPr>
            <p:ph idx="10"/>
          </p:nvPr>
        </p:nvSpPr>
        <p:spPr>
          <a:xfrm>
            <a:off x="924129" y="2140789"/>
            <a:ext cx="5437760" cy="4014332"/>
          </a:xfrm>
        </p:spPr>
        <p:txBody>
          <a:bodyPr/>
          <a:lstStyle/>
          <a:p>
            <a:pPr marL="285750" indent="-285750">
              <a:buFont typeface="Arial" panose="020B0604020202020204" pitchFamily="34" charset="0"/>
              <a:buChar char="•"/>
            </a:pPr>
            <a:r>
              <a:rPr lang="sv-SE">
                <a:latin typeface="Santral"/>
              </a:rPr>
              <a:t>Slopad karensdag</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Arbetstidsförkortning </a:t>
            </a:r>
          </a:p>
          <a:p>
            <a:pPr marL="285750" indent="-285750">
              <a:buFont typeface="Arial" panose="020B0604020202020204" pitchFamily="34" charset="0"/>
              <a:buChar char="•"/>
            </a:pPr>
            <a:endParaRPr lang="sv-SE">
              <a:latin typeface="Santral"/>
            </a:endParaRPr>
          </a:p>
          <a:p>
            <a:pPr marL="285750" indent="-285750">
              <a:buFont typeface="Arial" panose="020B0604020202020204" pitchFamily="34" charset="0"/>
              <a:buChar char="•"/>
            </a:pPr>
            <a:r>
              <a:rPr lang="sv-SE">
                <a:latin typeface="Santral"/>
              </a:rPr>
              <a:t>Ökat inflytande för individen var och när man arbetar</a:t>
            </a:r>
          </a:p>
        </p:txBody>
      </p:sp>
      <p:sp>
        <p:nvSpPr>
          <p:cNvPr id="6" name="Platshållare för innehåll 5">
            <a:extLst>
              <a:ext uri="{FF2B5EF4-FFF2-40B4-BE49-F238E27FC236}">
                <a16:creationId xmlns:a16="http://schemas.microsoft.com/office/drawing/2014/main" id="{36ABB9AD-5B2F-7A13-804E-51D39134D292}"/>
              </a:ext>
            </a:extLst>
          </p:cNvPr>
          <p:cNvSpPr>
            <a:spLocks noGrp="1"/>
          </p:cNvSpPr>
          <p:nvPr>
            <p:ph idx="1"/>
          </p:nvPr>
        </p:nvSpPr>
        <p:spPr>
          <a:xfrm>
            <a:off x="7541443" y="2783264"/>
            <a:ext cx="4402317" cy="1291472"/>
          </a:xfrm>
        </p:spPr>
        <p:txBody>
          <a:bodyPr/>
          <a:lstStyle/>
          <a:p>
            <a:pPr marL="0" indent="0" algn="ctr">
              <a:buNone/>
            </a:pPr>
            <a:r>
              <a:rPr lang="sv-SE" sz="2400" b="1">
                <a:latin typeface="Santral"/>
              </a:rPr>
              <a:t>Arbetet fortsätter</a:t>
            </a:r>
          </a:p>
        </p:txBody>
      </p:sp>
    </p:spTree>
    <p:extLst>
      <p:ext uri="{BB962C8B-B14F-4D97-AF65-F5344CB8AC3E}">
        <p14:creationId xmlns:p14="http://schemas.microsoft.com/office/powerpoint/2010/main" val="1435736067"/>
      </p:ext>
    </p:extLst>
  </p:cSld>
  <p:clrMapOvr>
    <a:masterClrMapping/>
  </p:clrMapOvr>
</p:sld>
</file>

<file path=ppt/theme/theme1.xml><?xml version="1.0" encoding="utf-8"?>
<a:theme xmlns:a="http://schemas.openxmlformats.org/drawingml/2006/main" name="ST_PPT_Mall_2020_02">
  <a:themeElements>
    <a:clrScheme name="sterka">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FBE3D72F-E050-2D49-991A-CA8E59803DDF}"/>
    </a:ext>
  </a:extLst>
</a:theme>
</file>

<file path=ppt/theme/theme2.xml><?xml version="1.0" encoding="utf-8"?>
<a:theme xmlns:a="http://schemas.openxmlformats.org/drawingml/2006/main" name="MELLANROSA avsnitt">
  <a:themeElements>
    <a:clrScheme name="Anpassat 1">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9658C3C7-C62A-5B45-936E-F1B04BB06076}"/>
    </a:ext>
  </a:extLst>
</a:theme>
</file>

<file path=ppt/theme/theme3.xml><?xml version="1.0" encoding="utf-8"?>
<a:theme xmlns:a="http://schemas.openxmlformats.org/drawingml/2006/main" name="LJUS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D3F43F97-714E-A64C-89E6-AB17490EB115}"/>
    </a:ext>
  </a:extLst>
</a:theme>
</file>

<file path=ppt/theme/theme4.xml><?xml version="1.0" encoding="utf-8"?>
<a:theme xmlns:a="http://schemas.openxmlformats.org/drawingml/2006/main" name="LJUSROS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442995BC-6B91-BB45-811F-01CAFC870C88}"/>
    </a:ext>
  </a:extLst>
</a:theme>
</file>

<file path=ppt/theme/theme5.xml><?xml version="1.0" encoding="utf-8"?>
<a:theme xmlns:a="http://schemas.openxmlformats.org/drawingml/2006/main" name="LJUSLILA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6373D0AC-330D-8D44-BB73-C68785B0BC35}"/>
    </a:ext>
  </a:extLst>
</a:theme>
</file>

<file path=ppt/theme/theme6.xml><?xml version="1.0" encoding="utf-8"?>
<a:theme xmlns:a="http://schemas.openxmlformats.org/drawingml/2006/main" name="MELLANBLÅTT avsnitt">
  <a:themeElements>
    <a:clrScheme name="Anpassat 2">
      <a:dk1>
        <a:sysClr val="windowText" lastClr="000000"/>
      </a:dk1>
      <a:lt1>
        <a:sysClr val="window" lastClr="FFFFFF"/>
      </a:lt1>
      <a:dk2>
        <a:srgbClr val="44546A"/>
      </a:dk2>
      <a:lt2>
        <a:srgbClr val="E7E6E6"/>
      </a:lt2>
      <a:accent1>
        <a:srgbClr val="18185C"/>
      </a:accent1>
      <a:accent2>
        <a:srgbClr val="CE086A"/>
      </a:accent2>
      <a:accent3>
        <a:srgbClr val="A5A5A5"/>
      </a:accent3>
      <a:accent4>
        <a:srgbClr val="FFC000"/>
      </a:accent4>
      <a:accent5>
        <a:srgbClr val="5B9BD5"/>
      </a:accent5>
      <a:accent6>
        <a:srgbClr val="70AD47"/>
      </a:accent6>
      <a:hlink>
        <a:srgbClr val="0563C1"/>
      </a:hlink>
      <a:folHlink>
        <a:srgbClr val="954F72"/>
      </a:folHlink>
    </a:clrScheme>
    <a:fontScheme name="Sterk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mall_ST_2021_210504" id="{049BF19B-14E4-654C-8CCA-54B00A04BE91}" vid="{23704BA0-854A-1D43-8E89-953F5E0E055C}"/>
    </a:ext>
  </a:ext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6620028-09e8-4e35-be7a-5cf4b7b23119" xsi:nil="true"/>
    <lcf76f155ced4ddcb4097134ff3c332f xmlns="d84f2249-65e4-4296-bb11-034129d0095e">
      <Terms xmlns="http://schemas.microsoft.com/office/infopath/2007/PartnerControls"/>
    </lcf76f155ced4ddcb4097134ff3c332f>
    <SharedWithUsers xmlns="f6620028-09e8-4e35-be7a-5cf4b7b23119">
      <UserInfo>
        <DisplayName>Erica Lindh</DisplayName>
        <AccountId>28</AccountId>
        <AccountType/>
      </UserInfo>
      <UserInfo>
        <DisplayName>Veronika Sandmon</DisplayName>
        <AccountId>116</AccountId>
        <AccountType/>
      </UserInfo>
      <UserInfo>
        <DisplayName>Gustaf Rosensköld</DisplayName>
        <AccountId>113</AccountId>
        <AccountType/>
      </UserInfo>
      <UserInfo>
        <DisplayName>Niklas Simson</DisplayName>
        <AccountId>80</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4BAA29D061C5740B85BD4EBF8BB8E4D" ma:contentTypeVersion="15" ma:contentTypeDescription="Skapa ett nytt dokument." ma:contentTypeScope="" ma:versionID="efe11192d8ac03ee64e72f2e50a45828">
  <xsd:schema xmlns:xsd="http://www.w3.org/2001/XMLSchema" xmlns:xs="http://www.w3.org/2001/XMLSchema" xmlns:p="http://schemas.microsoft.com/office/2006/metadata/properties" xmlns:ns2="d84f2249-65e4-4296-bb11-034129d0095e" xmlns:ns3="f6620028-09e8-4e35-be7a-5cf4b7b23119" targetNamespace="http://schemas.microsoft.com/office/2006/metadata/properties" ma:root="true" ma:fieldsID="3e9617282dd79e60db5bbc55bc13e3d0" ns2:_="" ns3:_="">
    <xsd:import namespace="d84f2249-65e4-4296-bb11-034129d0095e"/>
    <xsd:import namespace="f6620028-09e8-4e35-be7a-5cf4b7b2311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4f2249-65e4-4296-bb11-034129d009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Bildmarkeringar" ma:readOnly="false" ma:fieldId="{5cf76f15-5ced-4ddc-b409-7134ff3c332f}" ma:taxonomyMulti="true" ma:sspId="271e27b3-4a59-4e19-94f9-5f23f6fc4cc9"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620028-09e8-4e35-be7a-5cf4b7b2311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ed0bf79-c402-4fdb-9452-7361aab76f87}" ma:internalName="TaxCatchAll" ma:showField="CatchAllData" ma:web="f6620028-09e8-4e35-be7a-5cf4b7b2311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F9D4A9F-296C-4591-AEF9-6C0F6593C5AC}">
  <ds:schemaRefs>
    <ds:schemaRef ds:uri="d84f2249-65e4-4296-bb11-034129d0095e"/>
    <ds:schemaRef ds:uri="f6620028-09e8-4e35-be7a-5cf4b7b2311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1A0F1D1-D756-490B-BEC0-E51B07E9CFA2}">
  <ds:schemaRefs>
    <ds:schemaRef ds:uri="d84f2249-65e4-4296-bb11-034129d0095e"/>
    <ds:schemaRef ds:uri="f6620028-09e8-4e35-be7a-5cf4b7b2311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7FE9D6-A413-4274-88E2-C77C8CFE078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PP-mall_ST_2021</Template>
  <Application>Microsoft Office PowerPoint</Application>
  <PresentationFormat>Widescreen</PresentationFormat>
  <Slides>14</Slides>
  <Notes>14</Notes>
  <HiddenSlides>0</HiddenSlides>
  <ScaleCrop>false</ScaleCrop>
  <HeadingPairs>
    <vt:vector size="4" baseType="variant">
      <vt:variant>
        <vt:lpstr>Theme</vt:lpstr>
      </vt:variant>
      <vt:variant>
        <vt:i4>6</vt:i4>
      </vt:variant>
      <vt:variant>
        <vt:lpstr>Slide Titles</vt:lpstr>
      </vt:variant>
      <vt:variant>
        <vt:i4>14</vt:i4>
      </vt:variant>
    </vt:vector>
  </HeadingPairs>
  <TitlesOfParts>
    <vt:vector size="20" baseType="lpstr">
      <vt:lpstr>ST_PPT_Mall_2020_02</vt:lpstr>
      <vt:lpstr>MELLANROSA avsnitt</vt:lpstr>
      <vt:lpstr>LJUSBLÅTT avsnitt</vt:lpstr>
      <vt:lpstr>LJUSROSA avsnitt</vt:lpstr>
      <vt:lpstr>LJUSLILA avsnitt</vt:lpstr>
      <vt:lpstr>MELLANBLÅTT avsnitt</vt:lpstr>
      <vt:lpstr>Avtalsrörelsen 2023 inom staten  </vt:lpstr>
      <vt:lpstr>PowerPoint Presentation</vt:lpstr>
      <vt:lpstr>PowerPoint Presentation</vt:lpstr>
      <vt:lpstr>Den svenska modellen</vt:lpstr>
      <vt:lpstr>PowerPoint Presentation</vt:lpstr>
      <vt:lpstr>Vi har vunnit</vt:lpstr>
      <vt:lpstr>Vi har stoppat</vt:lpstr>
      <vt:lpstr>Vad har det kostat?</vt:lpstr>
      <vt:lpstr>Yrkanden vi inte fick igenom</vt:lpstr>
      <vt:lpstr>Vi fortsätter diskussionen </vt:lpstr>
      <vt:lpstr>Vad gör vi lokalt?</vt:lpstr>
      <vt:lpstr>Tillsammans gjorde vi skillnad!</vt:lpstr>
      <vt:lpstr>Om ett år börjar förberedelserna inför avtalsrörelsen 2025</vt:lpstr>
      <vt:lpstr>Tack!  Inte redan medlem?  Har du inte redan blivit medlem, har du frågor om medlemskapet eller om Fackförbundet ST?   Prata med oss efteråt!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Avtalsrörelsen 2023</dc:title>
  <dc:creator>Magnus Kron</dc:creator>
  <cp:revision>1</cp:revision>
  <cp:lastPrinted>2023-10-10T21:15:34Z</cp:lastPrinted>
  <dcterms:created xsi:type="dcterms:W3CDTF">2023-09-21T07:42:02Z</dcterms:created>
  <dcterms:modified xsi:type="dcterms:W3CDTF">2023-10-16T06:54:42Z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0x01010074BAA29D061C5740B85BD4EBF8BB8E4D</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